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80" r:id="rId2"/>
    <p:sldId id="316" r:id="rId3"/>
    <p:sldId id="313" r:id="rId4"/>
    <p:sldId id="314" r:id="rId5"/>
    <p:sldId id="305" r:id="rId6"/>
    <p:sldId id="329" r:id="rId7"/>
    <p:sldId id="330" r:id="rId8"/>
    <p:sldId id="334" r:id="rId9"/>
    <p:sldId id="332" r:id="rId10"/>
    <p:sldId id="317" r:id="rId11"/>
    <p:sldId id="304" r:id="rId12"/>
    <p:sldId id="325" r:id="rId13"/>
    <p:sldId id="294" r:id="rId14"/>
    <p:sldId id="295" r:id="rId15"/>
    <p:sldId id="296" r:id="rId16"/>
    <p:sldId id="307" r:id="rId17"/>
    <p:sldId id="333" r:id="rId18"/>
    <p:sldId id="297" r:id="rId19"/>
    <p:sldId id="298" r:id="rId20"/>
    <p:sldId id="299" r:id="rId21"/>
    <p:sldId id="302" r:id="rId22"/>
    <p:sldId id="309" r:id="rId23"/>
    <p:sldId id="310" r:id="rId24"/>
    <p:sldId id="306"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it Piipuu" initials="PP" lastIdx="1" clrIdx="0">
    <p:extLst>
      <p:ext uri="{19B8F6BF-5375-455C-9EA6-DF929625EA0E}">
        <p15:presenceInfo xmlns:p15="http://schemas.microsoft.com/office/powerpoint/2012/main" userId="S-1-5-21-1232486935-4289337131-2060731538-7107" providerId="AD"/>
      </p:ext>
    </p:extLst>
  </p:cmAuthor>
  <p:cmAuthor id="2" name="Priit Piipuu" initials="PP [2]" lastIdx="1" clrIdx="1">
    <p:extLst>
      <p:ext uri="{19B8F6BF-5375-455C-9EA6-DF929625EA0E}">
        <p15:presenceInfo xmlns:p15="http://schemas.microsoft.com/office/powerpoint/2012/main" userId="S::priit.piipuu@kindredgroup.com::70e47792-e804-4218-9f88-2e2089c97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326D5-E2B2-4C21-9A32-F1DC259DAADA}" v="145" dt="2018-10-14T16:23:51.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277" autoAdjust="0"/>
  </p:normalViewPr>
  <p:slideViewPr>
    <p:cSldViewPr snapToGrid="0">
      <p:cViewPr varScale="1">
        <p:scale>
          <a:sx n="58" d="100"/>
          <a:sy n="58" d="100"/>
        </p:scale>
        <p:origin x="1618"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it Piipuu" userId="S::priit.piipuu@kindredgroup.com::70e47792-e804-4218-9f88-2e2089c97640" providerId="AD" clId="Web-{3BBE557F-FAE3-1F9B-7F48-4ED32AF7AEDF}"/>
    <pc:docChg chg="addSld delSld modSld">
      <pc:chgData name="Priit Piipuu" userId="S::priit.piipuu@kindredgroup.com::70e47792-e804-4218-9f88-2e2089c97640" providerId="AD" clId="Web-{3BBE557F-FAE3-1F9B-7F48-4ED32AF7AEDF}" dt="2018-08-08T11:38:14.512" v="371" actId="20577"/>
      <pc:docMkLst>
        <pc:docMk/>
      </pc:docMkLst>
      <pc:sldChg chg="modSp">
        <pc:chgData name="Priit Piipuu" userId="S::priit.piipuu@kindredgroup.com::70e47792-e804-4218-9f88-2e2089c97640" providerId="AD" clId="Web-{3BBE557F-FAE3-1F9B-7F48-4ED32AF7AEDF}" dt="2018-08-08T11:05:17.359" v="119" actId="20577"/>
        <pc:sldMkLst>
          <pc:docMk/>
          <pc:sldMk cId="1762391296" sldId="317"/>
        </pc:sldMkLst>
        <pc:spChg chg="mod">
          <ac:chgData name="Priit Piipuu" userId="S::priit.piipuu@kindredgroup.com::70e47792-e804-4218-9f88-2e2089c97640" providerId="AD" clId="Web-{3BBE557F-FAE3-1F9B-7F48-4ED32AF7AEDF}" dt="2018-08-08T11:05:17.359" v="119" actId="20577"/>
          <ac:spMkLst>
            <pc:docMk/>
            <pc:sldMk cId="1762391296" sldId="317"/>
            <ac:spMk id="3" creationId="{B4FABE39-B08A-CD4B-B210-A78141FF0D9F}"/>
          </ac:spMkLst>
        </pc:spChg>
      </pc:sldChg>
      <pc:sldChg chg="modSp">
        <pc:chgData name="Priit Piipuu" userId="S::priit.piipuu@kindredgroup.com::70e47792-e804-4218-9f88-2e2089c97640" providerId="AD" clId="Web-{3BBE557F-FAE3-1F9B-7F48-4ED32AF7AEDF}" dt="2018-08-08T10:58:17.061" v="15" actId="20577"/>
        <pc:sldMkLst>
          <pc:docMk/>
          <pc:sldMk cId="3633198112" sldId="329"/>
        </pc:sldMkLst>
        <pc:spChg chg="mod">
          <ac:chgData name="Priit Piipuu" userId="S::priit.piipuu@kindredgroup.com::70e47792-e804-4218-9f88-2e2089c97640" providerId="AD" clId="Web-{3BBE557F-FAE3-1F9B-7F48-4ED32AF7AEDF}" dt="2018-08-08T10:58:17.061" v="15" actId="20577"/>
          <ac:spMkLst>
            <pc:docMk/>
            <pc:sldMk cId="3633198112" sldId="329"/>
            <ac:spMk id="2" creationId="{B51E9DD4-8FA9-41F3-A5B3-230D989BEF2B}"/>
          </ac:spMkLst>
        </pc:spChg>
        <pc:spChg chg="mod">
          <ac:chgData name="Priit Piipuu" userId="S::priit.piipuu@kindredgroup.com::70e47792-e804-4218-9f88-2e2089c97640" providerId="AD" clId="Web-{3BBE557F-FAE3-1F9B-7F48-4ED32AF7AEDF}" dt="2018-08-08T10:57:49.842" v="7" actId="20577"/>
          <ac:spMkLst>
            <pc:docMk/>
            <pc:sldMk cId="3633198112" sldId="329"/>
            <ac:spMk id="3" creationId="{7FDC073A-CA53-4A12-86F8-00786697506E}"/>
          </ac:spMkLst>
        </pc:spChg>
      </pc:sldChg>
      <pc:sldChg chg="modSp">
        <pc:chgData name="Priit Piipuu" userId="S::priit.piipuu@kindredgroup.com::70e47792-e804-4218-9f88-2e2089c97640" providerId="AD" clId="Web-{3BBE557F-FAE3-1F9B-7F48-4ED32AF7AEDF}" dt="2018-08-08T10:59:13.374" v="45" actId="20577"/>
        <pc:sldMkLst>
          <pc:docMk/>
          <pc:sldMk cId="1677017837" sldId="330"/>
        </pc:sldMkLst>
        <pc:spChg chg="mod">
          <ac:chgData name="Priit Piipuu" userId="S::priit.piipuu@kindredgroup.com::70e47792-e804-4218-9f88-2e2089c97640" providerId="AD" clId="Web-{3BBE557F-FAE3-1F9B-7F48-4ED32AF7AEDF}" dt="2018-08-08T10:58:55.233" v="37" actId="20577"/>
          <ac:spMkLst>
            <pc:docMk/>
            <pc:sldMk cId="1677017837" sldId="330"/>
            <ac:spMk id="2" creationId="{4DE99A8C-7451-4BFC-95B3-CD4710726CEA}"/>
          </ac:spMkLst>
        </pc:spChg>
        <pc:spChg chg="mod">
          <ac:chgData name="Priit Piipuu" userId="S::priit.piipuu@kindredgroup.com::70e47792-e804-4218-9f88-2e2089c97640" providerId="AD" clId="Web-{3BBE557F-FAE3-1F9B-7F48-4ED32AF7AEDF}" dt="2018-08-08T10:59:13.374" v="45" actId="20577"/>
          <ac:spMkLst>
            <pc:docMk/>
            <pc:sldMk cId="1677017837" sldId="330"/>
            <ac:spMk id="3" creationId="{4F92E830-7ADB-47EB-A4D6-85944FA25D3B}"/>
          </ac:spMkLst>
        </pc:spChg>
      </pc:sldChg>
      <pc:sldChg chg="modSp new">
        <pc:chgData name="Priit Piipuu" userId="S::priit.piipuu@kindredgroup.com::70e47792-e804-4218-9f88-2e2089c97640" providerId="AD" clId="Web-{3BBE557F-FAE3-1F9B-7F48-4ED32AF7AEDF}" dt="2018-08-08T11:04:02.202" v="112" actId="20577"/>
        <pc:sldMkLst>
          <pc:docMk/>
          <pc:sldMk cId="3073033942" sldId="332"/>
        </pc:sldMkLst>
        <pc:spChg chg="mod">
          <ac:chgData name="Priit Piipuu" userId="S::priit.piipuu@kindredgroup.com::70e47792-e804-4218-9f88-2e2089c97640" providerId="AD" clId="Web-{3BBE557F-FAE3-1F9B-7F48-4ED32AF7AEDF}" dt="2018-08-08T11:03:26.093" v="93" actId="20577"/>
          <ac:spMkLst>
            <pc:docMk/>
            <pc:sldMk cId="3073033942" sldId="332"/>
            <ac:spMk id="2" creationId="{486901A9-B536-4A5D-9322-D73F44350AA5}"/>
          </ac:spMkLst>
        </pc:spChg>
        <pc:spChg chg="mod">
          <ac:chgData name="Priit Piipuu" userId="S::priit.piipuu@kindredgroup.com::70e47792-e804-4218-9f88-2e2089c97640" providerId="AD" clId="Web-{3BBE557F-FAE3-1F9B-7F48-4ED32AF7AEDF}" dt="2018-08-08T11:04:02.202" v="112" actId="20577"/>
          <ac:spMkLst>
            <pc:docMk/>
            <pc:sldMk cId="3073033942" sldId="332"/>
            <ac:spMk id="3" creationId="{71F4E6AF-3CAF-4008-A5E8-A9416BE22CF4}"/>
          </ac:spMkLst>
        </pc:spChg>
      </pc:sldChg>
    </pc:docChg>
  </pc:docChgLst>
  <pc:docChgLst>
    <pc:chgData name="Priit Piipuu" userId="S::priit.piipuu@kindredgroup.com::70e47792-e804-4218-9f88-2e2089c97640" providerId="AD" clId="Web-{51DEA66F-CCB3-3A7F-CF16-DAA75C88AB95}"/>
    <pc:docChg chg="addSld delSld modSld sldOrd">
      <pc:chgData name="Priit Piipuu" userId="S::priit.piipuu@kindredgroup.com::70e47792-e804-4218-9f88-2e2089c97640" providerId="AD" clId="Web-{51DEA66F-CCB3-3A7F-CF16-DAA75C88AB95}" dt="2018-09-09T18:17:10.744" v="500"/>
      <pc:docMkLst>
        <pc:docMk/>
      </pc:docMkLst>
      <pc:sldChg chg="modSp modNotes">
        <pc:chgData name="Priit Piipuu" userId="S::priit.piipuu@kindredgroup.com::70e47792-e804-4218-9f88-2e2089c97640" providerId="AD" clId="Web-{51DEA66F-CCB3-3A7F-CF16-DAA75C88AB95}" dt="2018-09-09T09:19:01.318" v="362" actId="20577"/>
        <pc:sldMkLst>
          <pc:docMk/>
          <pc:sldMk cId="1762391296" sldId="317"/>
        </pc:sldMkLst>
        <pc:spChg chg="mod">
          <ac:chgData name="Priit Piipuu" userId="S::priit.piipuu@kindredgroup.com::70e47792-e804-4218-9f88-2e2089c97640" providerId="AD" clId="Web-{51DEA66F-CCB3-3A7F-CF16-DAA75C88AB95}" dt="2018-09-09T09:19:01.318" v="362" actId="20577"/>
          <ac:spMkLst>
            <pc:docMk/>
            <pc:sldMk cId="1762391296" sldId="317"/>
            <ac:spMk id="3" creationId="{B4FABE39-B08A-CD4B-B210-A78141FF0D9F}"/>
          </ac:spMkLst>
        </pc:spChg>
      </pc:sldChg>
      <pc:sldChg chg="modSp ord">
        <pc:chgData name="Priit Piipuu" userId="S::priit.piipuu@kindredgroup.com::70e47792-e804-4218-9f88-2e2089c97640" providerId="AD" clId="Web-{51DEA66F-CCB3-3A7F-CF16-DAA75C88AB95}" dt="2018-09-09T18:17:10.744" v="500"/>
        <pc:sldMkLst>
          <pc:docMk/>
          <pc:sldMk cId="3846005211" sldId="325"/>
        </pc:sldMkLst>
        <pc:spChg chg="mod">
          <ac:chgData name="Priit Piipuu" userId="S::priit.piipuu@kindredgroup.com::70e47792-e804-4218-9f88-2e2089c97640" providerId="AD" clId="Web-{51DEA66F-CCB3-3A7F-CF16-DAA75C88AB95}" dt="2018-09-09T18:10:23.468" v="497" actId="20577"/>
          <ac:spMkLst>
            <pc:docMk/>
            <pc:sldMk cId="3846005211" sldId="325"/>
            <ac:spMk id="3" creationId="{0BDA891C-62DF-C244-AD8F-7C4BEFD708FA}"/>
          </ac:spMkLst>
        </pc:spChg>
      </pc:sldChg>
      <pc:sldChg chg="modSp modNotes">
        <pc:chgData name="Priit Piipuu" userId="S::priit.piipuu@kindredgroup.com::70e47792-e804-4218-9f88-2e2089c97640" providerId="AD" clId="Web-{51DEA66F-CCB3-3A7F-CF16-DAA75C88AB95}" dt="2018-09-09T18:09:12.261" v="465"/>
        <pc:sldMkLst>
          <pc:docMk/>
          <pc:sldMk cId="3073033942" sldId="332"/>
        </pc:sldMkLst>
        <pc:spChg chg="mod">
          <ac:chgData name="Priit Piipuu" userId="S::priit.piipuu@kindredgroup.com::70e47792-e804-4218-9f88-2e2089c97640" providerId="AD" clId="Web-{51DEA66F-CCB3-3A7F-CF16-DAA75C88AB95}" dt="2018-09-09T18:07:31.354" v="458" actId="20577"/>
          <ac:spMkLst>
            <pc:docMk/>
            <pc:sldMk cId="3073033942" sldId="332"/>
            <ac:spMk id="3" creationId="{71F4E6AF-3CAF-4008-A5E8-A9416BE22CF4}"/>
          </ac:spMkLst>
        </pc:spChg>
      </pc:sldChg>
      <pc:sldChg chg="modSp new modNotes">
        <pc:chgData name="Priit Piipuu" userId="S::priit.piipuu@kindredgroup.com::70e47792-e804-4218-9f88-2e2089c97640" providerId="AD" clId="Web-{51DEA66F-CCB3-3A7F-CF16-DAA75C88AB95}" dt="2018-09-09T09:10:45.034" v="323"/>
        <pc:sldMkLst>
          <pc:docMk/>
          <pc:sldMk cId="3992929873" sldId="334"/>
        </pc:sldMkLst>
        <pc:spChg chg="mod">
          <ac:chgData name="Priit Piipuu" userId="S::priit.piipuu@kindredgroup.com::70e47792-e804-4218-9f88-2e2089c97640" providerId="AD" clId="Web-{51DEA66F-CCB3-3A7F-CF16-DAA75C88AB95}" dt="2018-09-09T09:02:05.362" v="67" actId="20577"/>
          <ac:spMkLst>
            <pc:docMk/>
            <pc:sldMk cId="3992929873" sldId="334"/>
            <ac:spMk id="2" creationId="{1D522137-A71B-411D-A5C7-9175BB206CC0}"/>
          </ac:spMkLst>
        </pc:spChg>
        <pc:spChg chg="mod">
          <ac:chgData name="Priit Piipuu" userId="S::priit.piipuu@kindredgroup.com::70e47792-e804-4218-9f88-2e2089c97640" providerId="AD" clId="Web-{51DEA66F-CCB3-3A7F-CF16-DAA75C88AB95}" dt="2018-09-09T09:09:55.409" v="313" actId="20577"/>
          <ac:spMkLst>
            <pc:docMk/>
            <pc:sldMk cId="3992929873" sldId="334"/>
            <ac:spMk id="3" creationId="{45A1FC80-03E8-495A-B36B-A2D0AF5DB4C3}"/>
          </ac:spMkLst>
        </pc:spChg>
      </pc:sldChg>
    </pc:docChg>
  </pc:docChgLst>
  <pc:docChgLst>
    <pc:chgData name="Priit Piipuu" userId="S::priit.piipuu@kindredgroup.com::70e47792-e804-4218-9f88-2e2089c97640" providerId="AD" clId="Web-{BABF6DB7-6E8C-3DB0-3C6E-B117AB8766FE}"/>
    <pc:docChg chg="addSld delSld modSld">
      <pc:chgData name="Priit Piipuu" userId="S::priit.piipuu@kindredgroup.com::70e47792-e804-4218-9f88-2e2089c97640" providerId="AD" clId="Web-{BABF6DB7-6E8C-3DB0-3C6E-B117AB8766FE}" dt="2018-08-07T10:20:03.477" v="120"/>
      <pc:docMkLst>
        <pc:docMk/>
      </pc:docMkLst>
      <pc:sldChg chg="modSp new modNotes">
        <pc:chgData name="Priit Piipuu" userId="S::priit.piipuu@kindredgroup.com::70e47792-e804-4218-9f88-2e2089c97640" providerId="AD" clId="Web-{BABF6DB7-6E8C-3DB0-3C6E-B117AB8766FE}" dt="2018-08-07T10:15:49.756" v="94"/>
        <pc:sldMkLst>
          <pc:docMk/>
          <pc:sldMk cId="3633198112" sldId="329"/>
        </pc:sldMkLst>
        <pc:spChg chg="mod">
          <ac:chgData name="Priit Piipuu" userId="S::priit.piipuu@kindredgroup.com::70e47792-e804-4218-9f88-2e2089c97640" providerId="AD" clId="Web-{BABF6DB7-6E8C-3DB0-3C6E-B117AB8766FE}" dt="2018-08-07T10:12:22.786" v="19" actId="20577"/>
          <ac:spMkLst>
            <pc:docMk/>
            <pc:sldMk cId="3633198112" sldId="329"/>
            <ac:spMk id="2" creationId="{B51E9DD4-8FA9-41F3-A5B3-230D989BEF2B}"/>
          </ac:spMkLst>
        </pc:spChg>
        <pc:spChg chg="mod">
          <ac:chgData name="Priit Piipuu" userId="S::priit.piipuu@kindredgroup.com::70e47792-e804-4218-9f88-2e2089c97640" providerId="AD" clId="Web-{BABF6DB7-6E8C-3DB0-3C6E-B117AB8766FE}" dt="2018-08-07T10:13:41.474" v="51" actId="20577"/>
          <ac:spMkLst>
            <pc:docMk/>
            <pc:sldMk cId="3633198112" sldId="329"/>
            <ac:spMk id="3" creationId="{7FDC073A-CA53-4A12-86F8-00786697506E}"/>
          </ac:spMkLst>
        </pc:spChg>
      </pc:sldChg>
      <pc:sldChg chg="modSp new modNotes">
        <pc:chgData name="Priit Piipuu" userId="S::priit.piipuu@kindredgroup.com::70e47792-e804-4218-9f88-2e2089c97640" providerId="AD" clId="Web-{BABF6DB7-6E8C-3DB0-3C6E-B117AB8766FE}" dt="2018-08-07T10:19:32.742" v="117" actId="20577"/>
        <pc:sldMkLst>
          <pc:docMk/>
          <pc:sldMk cId="1677017837" sldId="330"/>
        </pc:sldMkLst>
        <pc:spChg chg="mod">
          <ac:chgData name="Priit Piipuu" userId="S::priit.piipuu@kindredgroup.com::70e47792-e804-4218-9f88-2e2089c97640" providerId="AD" clId="Web-{BABF6DB7-6E8C-3DB0-3C6E-B117AB8766FE}" dt="2018-08-07T10:16:30.225" v="111" actId="20577"/>
          <ac:spMkLst>
            <pc:docMk/>
            <pc:sldMk cId="1677017837" sldId="330"/>
            <ac:spMk id="2" creationId="{4DE99A8C-7451-4BFC-95B3-CD4710726CEA}"/>
          </ac:spMkLst>
        </pc:spChg>
        <pc:spChg chg="mod">
          <ac:chgData name="Priit Piipuu" userId="S::priit.piipuu@kindredgroup.com::70e47792-e804-4218-9f88-2e2089c97640" providerId="AD" clId="Web-{BABF6DB7-6E8C-3DB0-3C6E-B117AB8766FE}" dt="2018-08-07T10:19:32.742" v="117" actId="20577"/>
          <ac:spMkLst>
            <pc:docMk/>
            <pc:sldMk cId="1677017837" sldId="330"/>
            <ac:spMk id="3" creationId="{4F92E830-7ADB-47EB-A4D6-85944FA25D3B}"/>
          </ac:spMkLst>
        </pc:spChg>
      </pc:sldChg>
    </pc:docChg>
  </pc:docChgLst>
  <pc:docChgLst>
    <pc:chgData name="Priit Piipuu" userId="S::priit.piipuu@kindredgroup.com::70e47792-e804-4218-9f88-2e2089c97640" providerId="AD" clId="Web-{2D840335-3FFC-44C0-AF51-E40F9B3ACAD0}"/>
  </pc:docChgLst>
  <pc:docChgLst>
    <pc:chgData name="Priit Piipuu" userId="S::priit.piipuu@kindredgroup.com::70e47792-e804-4218-9f88-2e2089c97640" providerId="AD" clId="Web-{C298A9C7-49D5-4649-9FF3-B0D83E4B691F}"/>
    <pc:docChg chg="addSld modSld sldOrd">
      <pc:chgData name="Priit Piipuu" userId="S::priit.piipuu@kindredgroup.com::70e47792-e804-4218-9f88-2e2089c97640" providerId="AD" clId="Web-{C298A9C7-49D5-4649-9FF3-B0D83E4B691F}" dt="2018-09-08T13:43:05.979" v="173"/>
      <pc:docMkLst>
        <pc:docMk/>
      </pc:docMkLst>
      <pc:sldChg chg="ord">
        <pc:chgData name="Priit Piipuu" userId="S::priit.piipuu@kindredgroup.com::70e47792-e804-4218-9f88-2e2089c97640" providerId="AD" clId="Web-{C298A9C7-49D5-4649-9FF3-B0D83E4B691F}" dt="2018-09-08T13:43:05.979" v="173"/>
        <pc:sldMkLst>
          <pc:docMk/>
          <pc:sldMk cId="3213563442" sldId="297"/>
        </pc:sldMkLst>
      </pc:sldChg>
      <pc:sldChg chg="modSp new modNotes">
        <pc:chgData name="Priit Piipuu" userId="S::priit.piipuu@kindredgroup.com::70e47792-e804-4218-9f88-2e2089c97640" providerId="AD" clId="Web-{C298A9C7-49D5-4649-9FF3-B0D83E4B691F}" dt="2018-09-08T13:37:37.384" v="170" actId="20577"/>
        <pc:sldMkLst>
          <pc:docMk/>
          <pc:sldMk cId="3618454772" sldId="333"/>
        </pc:sldMkLst>
        <pc:spChg chg="mod">
          <ac:chgData name="Priit Piipuu" userId="S::priit.piipuu@kindredgroup.com::70e47792-e804-4218-9f88-2e2089c97640" providerId="AD" clId="Web-{C298A9C7-49D5-4649-9FF3-B0D83E4B691F}" dt="2018-09-08T13:25:13.518" v="27" actId="20577"/>
          <ac:spMkLst>
            <pc:docMk/>
            <pc:sldMk cId="3618454772" sldId="333"/>
            <ac:spMk id="2" creationId="{FB4232A8-1621-4CAE-8FE5-76F14861C891}"/>
          </ac:spMkLst>
        </pc:spChg>
        <pc:spChg chg="mod">
          <ac:chgData name="Priit Piipuu" userId="S::priit.piipuu@kindredgroup.com::70e47792-e804-4218-9f88-2e2089c97640" providerId="AD" clId="Web-{C298A9C7-49D5-4649-9FF3-B0D83E4B691F}" dt="2018-09-08T13:37:37.384" v="170" actId="20577"/>
          <ac:spMkLst>
            <pc:docMk/>
            <pc:sldMk cId="3618454772" sldId="333"/>
            <ac:spMk id="3" creationId="{E93FB8DA-2883-4330-9F89-927CA6A88227}"/>
          </ac:spMkLst>
        </pc:spChg>
      </pc:sldChg>
    </pc:docChg>
  </pc:docChgLst>
  <pc:docChgLst>
    <pc:chgData name="Priit Piipuu" userId="S::priit.piipuu@kindredgroup.com::70e47792-e804-4218-9f88-2e2089c97640" providerId="AD" clId="Web-{1BDE4324-FE5A-4935-BEC0-9DF0CEECD62E}"/>
  </pc:docChgLst>
  <pc:docChgLst>
    <pc:chgData name="Priit Piipuu" userId="70e47792-e804-4218-9f88-2e2089c97640" providerId="ADAL" clId="{F4189308-636B-4B91-9C6F-DFACC133F65E}"/>
    <pc:docChg chg="custSel addSld delSld modSld sldOrd">
      <pc:chgData name="Priit Piipuu" userId="70e47792-e804-4218-9f88-2e2089c97640" providerId="ADAL" clId="{F4189308-636B-4B91-9C6F-DFACC133F65E}" dt="2018-09-10T12:56:42.792" v="54" actId="2696"/>
      <pc:docMkLst>
        <pc:docMk/>
      </pc:docMkLst>
      <pc:sldChg chg="modSp">
        <pc:chgData name="Priit Piipuu" userId="70e47792-e804-4218-9f88-2e2089c97640" providerId="ADAL" clId="{F4189308-636B-4B91-9C6F-DFACC133F65E}" dt="2018-09-10T12:26:37.876" v="4" actId="27636"/>
        <pc:sldMkLst>
          <pc:docMk/>
          <pc:sldMk cId="2934698225" sldId="302"/>
        </pc:sldMkLst>
        <pc:spChg chg="mod">
          <ac:chgData name="Priit Piipuu" userId="70e47792-e804-4218-9f88-2e2089c97640" providerId="ADAL" clId="{F4189308-636B-4B91-9C6F-DFACC133F65E}" dt="2018-09-10T12:26:37.876" v="4" actId="27636"/>
          <ac:spMkLst>
            <pc:docMk/>
            <pc:sldMk cId="2934698225" sldId="302"/>
            <ac:spMk id="2" creationId="{884B7324-309C-420E-88E8-43C36357DFEB}"/>
          </ac:spMkLst>
        </pc:spChg>
      </pc:sldChg>
      <pc:sldChg chg="modSp">
        <pc:chgData name="Priit Piipuu" userId="70e47792-e804-4218-9f88-2e2089c97640" providerId="ADAL" clId="{F4189308-636B-4B91-9C6F-DFACC133F65E}" dt="2018-09-10T12:26:37.771" v="1" actId="27636"/>
        <pc:sldMkLst>
          <pc:docMk/>
          <pc:sldMk cId="2499048566" sldId="304"/>
        </pc:sldMkLst>
        <pc:spChg chg="mod">
          <ac:chgData name="Priit Piipuu" userId="70e47792-e804-4218-9f88-2e2089c97640" providerId="ADAL" clId="{F4189308-636B-4B91-9C6F-DFACC133F65E}" dt="2018-09-10T12:26:37.771" v="1" actId="27636"/>
          <ac:spMkLst>
            <pc:docMk/>
            <pc:sldMk cId="2499048566" sldId="304"/>
            <ac:spMk id="2" creationId="{1F69D36C-DD22-4221-9F88-5FF2D800133A}"/>
          </ac:spMkLst>
        </pc:spChg>
      </pc:sldChg>
      <pc:sldChg chg="modSp">
        <pc:chgData name="Priit Piipuu" userId="70e47792-e804-4218-9f88-2e2089c97640" providerId="ADAL" clId="{F4189308-636B-4B91-9C6F-DFACC133F65E}" dt="2018-09-10T12:26:37.690" v="0" actId="20577"/>
        <pc:sldMkLst>
          <pc:docMk/>
          <pc:sldMk cId="2808866532" sldId="305"/>
        </pc:sldMkLst>
        <pc:spChg chg="mod">
          <ac:chgData name="Priit Piipuu" userId="70e47792-e804-4218-9f88-2e2089c97640" providerId="ADAL" clId="{F4189308-636B-4B91-9C6F-DFACC133F65E}" dt="2018-09-10T12:26:37.690" v="0" actId="20577"/>
          <ac:spMkLst>
            <pc:docMk/>
            <pc:sldMk cId="2808866532" sldId="305"/>
            <ac:spMk id="3" creationId="{F8D3D540-D10F-4C30-81C4-4B8C49E1FCAC}"/>
          </ac:spMkLst>
        </pc:spChg>
      </pc:sldChg>
      <pc:sldChg chg="modSp">
        <pc:chgData name="Priit Piipuu" userId="70e47792-e804-4218-9f88-2e2089c97640" providerId="ADAL" clId="{F4189308-636B-4B91-9C6F-DFACC133F65E}" dt="2018-09-10T12:26:37.801" v="2" actId="27636"/>
        <pc:sldMkLst>
          <pc:docMk/>
          <pc:sldMk cId="3240491662" sldId="307"/>
        </pc:sldMkLst>
        <pc:spChg chg="mod">
          <ac:chgData name="Priit Piipuu" userId="70e47792-e804-4218-9f88-2e2089c97640" providerId="ADAL" clId="{F4189308-636B-4B91-9C6F-DFACC133F65E}" dt="2018-09-10T12:26:37.801" v="2" actId="27636"/>
          <ac:spMkLst>
            <pc:docMk/>
            <pc:sldMk cId="3240491662" sldId="307"/>
            <ac:spMk id="2" creationId="{3D0AD2DB-EB10-4B49-A4AC-1EA3BCF36F5B}"/>
          </ac:spMkLst>
        </pc:spChg>
      </pc:sldChg>
      <pc:sldChg chg="modSp">
        <pc:chgData name="Priit Piipuu" userId="70e47792-e804-4218-9f88-2e2089c97640" providerId="ADAL" clId="{F4189308-636B-4B91-9C6F-DFACC133F65E}" dt="2018-09-10T12:26:37.861" v="3" actId="27636"/>
        <pc:sldMkLst>
          <pc:docMk/>
          <pc:sldMk cId="3709220214" sldId="310"/>
        </pc:sldMkLst>
        <pc:spChg chg="mod">
          <ac:chgData name="Priit Piipuu" userId="70e47792-e804-4218-9f88-2e2089c97640" providerId="ADAL" clId="{F4189308-636B-4B91-9C6F-DFACC133F65E}" dt="2018-09-10T12:26:37.861" v="3" actId="27636"/>
          <ac:spMkLst>
            <pc:docMk/>
            <pc:sldMk cId="3709220214" sldId="310"/>
            <ac:spMk id="2" creationId="{EB8F398C-D015-4A6B-B7A5-EF23268BF4E2}"/>
          </ac:spMkLst>
        </pc:spChg>
      </pc:sldChg>
      <pc:sldChg chg="modSp">
        <pc:chgData name="Priit Piipuu" userId="70e47792-e804-4218-9f88-2e2089c97640" providerId="ADAL" clId="{F4189308-636B-4B91-9C6F-DFACC133F65E}" dt="2018-09-10T12:29:15.248" v="48" actId="20577"/>
        <pc:sldMkLst>
          <pc:docMk/>
          <pc:sldMk cId="1762391296" sldId="317"/>
        </pc:sldMkLst>
        <pc:spChg chg="mod">
          <ac:chgData name="Priit Piipuu" userId="70e47792-e804-4218-9f88-2e2089c97640" providerId="ADAL" clId="{F4189308-636B-4B91-9C6F-DFACC133F65E}" dt="2018-09-10T12:29:15.248" v="48" actId="20577"/>
          <ac:spMkLst>
            <pc:docMk/>
            <pc:sldMk cId="1762391296" sldId="317"/>
            <ac:spMk id="3" creationId="{B4FABE39-B08A-CD4B-B210-A78141FF0D9F}"/>
          </ac:spMkLst>
        </pc:spChg>
      </pc:sldChg>
    </pc:docChg>
  </pc:docChgLst>
  <pc:docChgLst>
    <pc:chgData name="Priit Piipuu" userId="70e47792-e804-4218-9f88-2e2089c97640" providerId="ADAL" clId="{8C6326D5-E2B2-4C21-9A32-F1DC259DAADA}"/>
    <pc:docChg chg="custSel delSld modSld sldOrd">
      <pc:chgData name="Priit Piipuu" userId="70e47792-e804-4218-9f88-2e2089c97640" providerId="ADAL" clId="{8C6326D5-E2B2-4C21-9A32-F1DC259DAADA}" dt="2018-10-14T16:23:51.432" v="315"/>
      <pc:docMkLst>
        <pc:docMk/>
      </pc:docMkLst>
      <pc:sldChg chg="modSp">
        <pc:chgData name="Priit Piipuu" userId="70e47792-e804-4218-9f88-2e2089c97640" providerId="ADAL" clId="{8C6326D5-E2B2-4C21-9A32-F1DC259DAADA}" dt="2018-10-14T10:33:46.278" v="183" actId="20577"/>
        <pc:sldMkLst>
          <pc:docMk/>
          <pc:sldMk cId="259535947" sldId="280"/>
        </pc:sldMkLst>
        <pc:spChg chg="mod">
          <ac:chgData name="Priit Piipuu" userId="70e47792-e804-4218-9f88-2e2089c97640" providerId="ADAL" clId="{8C6326D5-E2B2-4C21-9A32-F1DC259DAADA}" dt="2018-10-14T10:33:46.278" v="183" actId="20577"/>
          <ac:spMkLst>
            <pc:docMk/>
            <pc:sldMk cId="259535947" sldId="280"/>
            <ac:spMk id="3" creationId="{00000000-0000-0000-0000-000000000000}"/>
          </ac:spMkLst>
        </pc:spChg>
      </pc:sldChg>
      <pc:sldChg chg="modSp">
        <pc:chgData name="Priit Piipuu" userId="70e47792-e804-4218-9f88-2e2089c97640" providerId="ADAL" clId="{8C6326D5-E2B2-4C21-9A32-F1DC259DAADA}" dt="2018-10-14T10:55:37.960" v="247" actId="20577"/>
        <pc:sldMkLst>
          <pc:docMk/>
          <pc:sldMk cId="224604724" sldId="294"/>
        </pc:sldMkLst>
        <pc:spChg chg="mod">
          <ac:chgData name="Priit Piipuu" userId="70e47792-e804-4218-9f88-2e2089c97640" providerId="ADAL" clId="{8C6326D5-E2B2-4C21-9A32-F1DC259DAADA}" dt="2018-10-14T10:55:37.960" v="247" actId="20577"/>
          <ac:spMkLst>
            <pc:docMk/>
            <pc:sldMk cId="224604724" sldId="294"/>
            <ac:spMk id="3" creationId="{549A2C0F-9EAC-459F-A819-134E752CB0AC}"/>
          </ac:spMkLst>
        </pc:spChg>
      </pc:sldChg>
      <pc:sldChg chg="modSp">
        <pc:chgData name="Priit Piipuu" userId="70e47792-e804-4218-9f88-2e2089c97640" providerId="ADAL" clId="{8C6326D5-E2B2-4C21-9A32-F1DC259DAADA}" dt="2018-10-14T11:06:12.167" v="313" actId="20577"/>
        <pc:sldMkLst>
          <pc:docMk/>
          <pc:sldMk cId="1750362303" sldId="296"/>
        </pc:sldMkLst>
        <pc:spChg chg="mod">
          <ac:chgData name="Priit Piipuu" userId="70e47792-e804-4218-9f88-2e2089c97640" providerId="ADAL" clId="{8C6326D5-E2B2-4C21-9A32-F1DC259DAADA}" dt="2018-10-14T11:06:12.167" v="313" actId="20577"/>
          <ac:spMkLst>
            <pc:docMk/>
            <pc:sldMk cId="1750362303" sldId="296"/>
            <ac:spMk id="3" creationId="{C5AB913D-7554-4934-9E9F-6D45AB258C80}"/>
          </ac:spMkLst>
        </pc:spChg>
      </pc:sldChg>
      <pc:sldChg chg="ord">
        <pc:chgData name="Priit Piipuu" userId="70e47792-e804-4218-9f88-2e2089c97640" providerId="ADAL" clId="{8C6326D5-E2B2-4C21-9A32-F1DC259DAADA}" dt="2018-10-14T11:26:45.702" v="314"/>
        <pc:sldMkLst>
          <pc:docMk/>
          <pc:sldMk cId="2934698225" sldId="302"/>
        </pc:sldMkLst>
      </pc:sldChg>
      <pc:sldChg chg="modSp">
        <pc:chgData name="Priit Piipuu" userId="70e47792-e804-4218-9f88-2e2089c97640" providerId="ADAL" clId="{8C6326D5-E2B2-4C21-9A32-F1DC259DAADA}" dt="2018-09-23T09:51:08.985" v="128" actId="20577"/>
        <pc:sldMkLst>
          <pc:docMk/>
          <pc:sldMk cId="2499048566" sldId="304"/>
        </pc:sldMkLst>
        <pc:spChg chg="mod">
          <ac:chgData name="Priit Piipuu" userId="70e47792-e804-4218-9f88-2e2089c97640" providerId="ADAL" clId="{8C6326D5-E2B2-4C21-9A32-F1DC259DAADA}" dt="2018-09-23T09:51:08.985" v="128" actId="20577"/>
          <ac:spMkLst>
            <pc:docMk/>
            <pc:sldMk cId="2499048566" sldId="304"/>
            <ac:spMk id="3" creationId="{98844879-072A-4B71-BA7E-557855AA20DF}"/>
          </ac:spMkLst>
        </pc:spChg>
      </pc:sldChg>
      <pc:sldChg chg="del">
        <pc:chgData name="Priit Piipuu" userId="70e47792-e804-4218-9f88-2e2089c97640" providerId="ADAL" clId="{8C6326D5-E2B2-4C21-9A32-F1DC259DAADA}" dt="2018-10-14T10:33:50.568" v="184" actId="2696"/>
        <pc:sldMkLst>
          <pc:docMk/>
          <pc:sldMk cId="2156752122" sldId="315"/>
        </pc:sldMkLst>
      </pc:sldChg>
      <pc:sldChg chg="ord">
        <pc:chgData name="Priit Piipuu" userId="70e47792-e804-4218-9f88-2e2089c97640" providerId="ADAL" clId="{8C6326D5-E2B2-4C21-9A32-F1DC259DAADA}" dt="2018-10-14T16:23:51.432" v="315"/>
        <pc:sldMkLst>
          <pc:docMk/>
          <pc:sldMk cId="103864910" sldId="316"/>
        </pc:sldMkLst>
      </pc:sldChg>
      <pc:sldChg chg="modSp">
        <pc:chgData name="Priit Piipuu" userId="70e47792-e804-4218-9f88-2e2089c97640" providerId="ADAL" clId="{8C6326D5-E2B2-4C21-9A32-F1DC259DAADA}" dt="2018-09-23T09:53:30.756" v="132" actId="20577"/>
        <pc:sldMkLst>
          <pc:docMk/>
          <pc:sldMk cId="3846005211" sldId="325"/>
        </pc:sldMkLst>
        <pc:spChg chg="mod">
          <ac:chgData name="Priit Piipuu" userId="70e47792-e804-4218-9f88-2e2089c97640" providerId="ADAL" clId="{8C6326D5-E2B2-4C21-9A32-F1DC259DAADA}" dt="2018-09-23T09:53:30.756" v="132" actId="20577"/>
          <ac:spMkLst>
            <pc:docMk/>
            <pc:sldMk cId="3846005211" sldId="325"/>
            <ac:spMk id="3" creationId="{0BDA891C-62DF-C244-AD8F-7C4BEFD708FA}"/>
          </ac:spMkLst>
        </pc:spChg>
      </pc:sldChg>
    </pc:docChg>
  </pc:docChgLst>
  <pc:docChgLst>
    <pc:chgData name="Priit Piipuu" userId="S::priit.piipuu@kindredgroup.com::70e47792-e804-4218-9f88-2e2089c97640" providerId="AD" clId="Web-{475BA60B-2653-78CF-E781-C520A6CB741B}"/>
    <pc:docChg chg="modSld">
      <pc:chgData name="Priit Piipuu" userId="S::priit.piipuu@kindredgroup.com::70e47792-e804-4218-9f88-2e2089c97640" providerId="AD" clId="Web-{475BA60B-2653-78CF-E781-C520A6CB741B}" dt="2018-10-13T16:43:43.253" v="305" actId="20577"/>
      <pc:docMkLst>
        <pc:docMk/>
      </pc:docMkLst>
      <pc:sldChg chg="modSp">
        <pc:chgData name="Priit Piipuu" userId="S::priit.piipuu@kindredgroup.com::70e47792-e804-4218-9f88-2e2089c97640" providerId="AD" clId="Web-{475BA60B-2653-78CF-E781-C520A6CB741B}" dt="2018-10-13T16:22:39.895" v="72" actId="20577"/>
        <pc:sldMkLst>
          <pc:docMk/>
          <pc:sldMk cId="224604724" sldId="294"/>
        </pc:sldMkLst>
        <pc:spChg chg="mod">
          <ac:chgData name="Priit Piipuu" userId="S::priit.piipuu@kindredgroup.com::70e47792-e804-4218-9f88-2e2089c97640" providerId="AD" clId="Web-{475BA60B-2653-78CF-E781-C520A6CB741B}" dt="2018-10-13T16:22:39.895" v="72" actId="20577"/>
          <ac:spMkLst>
            <pc:docMk/>
            <pc:sldMk cId="224604724" sldId="294"/>
            <ac:spMk id="3" creationId="{549A2C0F-9EAC-459F-A819-134E752CB0AC}"/>
          </ac:spMkLst>
        </pc:spChg>
      </pc:sldChg>
      <pc:sldChg chg="modSp">
        <pc:chgData name="Priit Piipuu" userId="S::priit.piipuu@kindredgroup.com::70e47792-e804-4218-9f88-2e2089c97640" providerId="AD" clId="Web-{475BA60B-2653-78CF-E781-C520A6CB741B}" dt="2018-10-13T16:24:03.144" v="90" actId="20577"/>
        <pc:sldMkLst>
          <pc:docMk/>
          <pc:sldMk cId="4080754080" sldId="295"/>
        </pc:sldMkLst>
        <pc:spChg chg="mod">
          <ac:chgData name="Priit Piipuu" userId="S::priit.piipuu@kindredgroup.com::70e47792-e804-4218-9f88-2e2089c97640" providerId="AD" clId="Web-{475BA60B-2653-78CF-E781-C520A6CB741B}" dt="2018-10-13T16:24:03.144" v="90" actId="20577"/>
          <ac:spMkLst>
            <pc:docMk/>
            <pc:sldMk cId="4080754080" sldId="295"/>
            <ac:spMk id="3" creationId="{40A2DEFA-07A6-4E52-98B5-9D4E590BF8D5}"/>
          </ac:spMkLst>
        </pc:spChg>
      </pc:sldChg>
      <pc:sldChg chg="modSp">
        <pc:chgData name="Priit Piipuu" userId="S::priit.piipuu@kindredgroup.com::70e47792-e804-4218-9f88-2e2089c97640" providerId="AD" clId="Web-{475BA60B-2653-78CF-E781-C520A6CB741B}" dt="2018-10-13T16:28:47.296" v="166" actId="20577"/>
        <pc:sldMkLst>
          <pc:docMk/>
          <pc:sldMk cId="1750362303" sldId="296"/>
        </pc:sldMkLst>
        <pc:spChg chg="mod">
          <ac:chgData name="Priit Piipuu" userId="S::priit.piipuu@kindredgroup.com::70e47792-e804-4218-9f88-2e2089c97640" providerId="AD" clId="Web-{475BA60B-2653-78CF-E781-C520A6CB741B}" dt="2018-10-13T16:28:47.296" v="166" actId="20577"/>
          <ac:spMkLst>
            <pc:docMk/>
            <pc:sldMk cId="1750362303" sldId="296"/>
            <ac:spMk id="3" creationId="{C5AB913D-7554-4934-9E9F-6D45AB258C80}"/>
          </ac:spMkLst>
        </pc:spChg>
      </pc:sldChg>
      <pc:sldChg chg="modSp">
        <pc:chgData name="Priit Piipuu" userId="S::priit.piipuu@kindredgroup.com::70e47792-e804-4218-9f88-2e2089c97640" providerId="AD" clId="Web-{475BA60B-2653-78CF-E781-C520A6CB741B}" dt="2018-10-13T16:32:05.606" v="194" actId="20577"/>
        <pc:sldMkLst>
          <pc:docMk/>
          <pc:sldMk cId="3213563442" sldId="297"/>
        </pc:sldMkLst>
        <pc:spChg chg="mod">
          <ac:chgData name="Priit Piipuu" userId="S::priit.piipuu@kindredgroup.com::70e47792-e804-4218-9f88-2e2089c97640" providerId="AD" clId="Web-{475BA60B-2653-78CF-E781-C520A6CB741B}" dt="2018-10-13T16:32:05.606" v="194" actId="20577"/>
          <ac:spMkLst>
            <pc:docMk/>
            <pc:sldMk cId="3213563442" sldId="297"/>
            <ac:spMk id="3" creationId="{03928820-D648-4E50-9B9B-EFF390F9E4DD}"/>
          </ac:spMkLst>
        </pc:spChg>
      </pc:sldChg>
      <pc:sldChg chg="modSp">
        <pc:chgData name="Priit Piipuu" userId="S::priit.piipuu@kindredgroup.com::70e47792-e804-4218-9f88-2e2089c97640" providerId="AD" clId="Web-{475BA60B-2653-78CF-E781-C520A6CB741B}" dt="2018-10-13T16:41:45.333" v="218" actId="20577"/>
        <pc:sldMkLst>
          <pc:docMk/>
          <pc:sldMk cId="3102984537" sldId="299"/>
        </pc:sldMkLst>
        <pc:spChg chg="mod">
          <ac:chgData name="Priit Piipuu" userId="S::priit.piipuu@kindredgroup.com::70e47792-e804-4218-9f88-2e2089c97640" providerId="AD" clId="Web-{475BA60B-2653-78CF-E781-C520A6CB741B}" dt="2018-10-13T16:41:45.333" v="218" actId="20577"/>
          <ac:spMkLst>
            <pc:docMk/>
            <pc:sldMk cId="3102984537" sldId="299"/>
            <ac:spMk id="3" creationId="{B334B8E6-69E3-4136-B9A8-CB988EFE1685}"/>
          </ac:spMkLst>
        </pc:spChg>
      </pc:sldChg>
      <pc:sldChg chg="modSp">
        <pc:chgData name="Priit Piipuu" userId="S::priit.piipuu@kindredgroup.com::70e47792-e804-4218-9f88-2e2089c97640" providerId="AD" clId="Web-{475BA60B-2653-78CF-E781-C520A6CB741B}" dt="2018-10-13T16:43:15.035" v="284" actId="20577"/>
        <pc:sldMkLst>
          <pc:docMk/>
          <pc:sldMk cId="2934698225" sldId="302"/>
        </pc:sldMkLst>
        <pc:spChg chg="mod">
          <ac:chgData name="Priit Piipuu" userId="S::priit.piipuu@kindredgroup.com::70e47792-e804-4218-9f88-2e2089c97640" providerId="AD" clId="Web-{475BA60B-2653-78CF-E781-C520A6CB741B}" dt="2018-10-13T16:43:15.035" v="284" actId="20577"/>
          <ac:spMkLst>
            <pc:docMk/>
            <pc:sldMk cId="2934698225" sldId="302"/>
            <ac:spMk id="3" creationId="{9D0F5D12-6165-45C6-B423-9B018128A5FF}"/>
          </ac:spMkLst>
        </pc:spChg>
      </pc:sldChg>
      <pc:sldChg chg="modSp">
        <pc:chgData name="Priit Piipuu" userId="S::priit.piipuu@kindredgroup.com::70e47792-e804-4218-9f88-2e2089c97640" providerId="AD" clId="Web-{475BA60B-2653-78CF-E781-C520A6CB741B}" dt="2018-10-13T16:18:33.695" v="50" actId="20577"/>
        <pc:sldMkLst>
          <pc:docMk/>
          <pc:sldMk cId="2499048566" sldId="304"/>
        </pc:sldMkLst>
        <pc:spChg chg="mod">
          <ac:chgData name="Priit Piipuu" userId="S::priit.piipuu@kindredgroup.com::70e47792-e804-4218-9f88-2e2089c97640" providerId="AD" clId="Web-{475BA60B-2653-78CF-E781-C520A6CB741B}" dt="2018-10-13T16:18:33.695" v="50" actId="20577"/>
          <ac:spMkLst>
            <pc:docMk/>
            <pc:sldMk cId="2499048566" sldId="304"/>
            <ac:spMk id="3" creationId="{98844879-072A-4B71-BA7E-557855AA20DF}"/>
          </ac:spMkLst>
        </pc:spChg>
      </pc:sldChg>
      <pc:sldChg chg="modSp">
        <pc:chgData name="Priit Piipuu" userId="S::priit.piipuu@kindredgroup.com::70e47792-e804-4218-9f88-2e2089c97640" providerId="AD" clId="Web-{475BA60B-2653-78CF-E781-C520A6CB741B}" dt="2018-10-13T16:43:43.238" v="304" actId="20577"/>
        <pc:sldMkLst>
          <pc:docMk/>
          <pc:sldMk cId="3110011444" sldId="306"/>
        </pc:sldMkLst>
        <pc:spChg chg="mod">
          <ac:chgData name="Priit Piipuu" userId="S::priit.piipuu@kindredgroup.com::70e47792-e804-4218-9f88-2e2089c97640" providerId="AD" clId="Web-{475BA60B-2653-78CF-E781-C520A6CB741B}" dt="2018-10-13T16:43:43.238" v="304" actId="20577"/>
          <ac:spMkLst>
            <pc:docMk/>
            <pc:sldMk cId="3110011444" sldId="306"/>
            <ac:spMk id="3" creationId="{6E7547B0-CD73-421D-9B10-6A77859D70F2}"/>
          </ac:spMkLst>
        </pc:spChg>
      </pc:sldChg>
      <pc:sldChg chg="modSp">
        <pc:chgData name="Priit Piipuu" userId="S::priit.piipuu@kindredgroup.com::70e47792-e804-4218-9f88-2e2089c97640" providerId="AD" clId="Web-{475BA60B-2653-78CF-E781-C520A6CB741B}" dt="2018-10-13T16:42:37.379" v="242" actId="20577"/>
        <pc:sldMkLst>
          <pc:docMk/>
          <pc:sldMk cId="3584261633" sldId="309"/>
        </pc:sldMkLst>
        <pc:spChg chg="mod">
          <ac:chgData name="Priit Piipuu" userId="S::priit.piipuu@kindredgroup.com::70e47792-e804-4218-9f88-2e2089c97640" providerId="AD" clId="Web-{475BA60B-2653-78CF-E781-C520A6CB741B}" dt="2018-10-13T16:42:37.379" v="242" actId="20577"/>
          <ac:spMkLst>
            <pc:docMk/>
            <pc:sldMk cId="3584261633" sldId="309"/>
            <ac:spMk id="3" creationId="{20AC9AD1-5B14-4EB2-86A5-6CEEA2713BC7}"/>
          </ac:spMkLst>
        </pc:spChg>
      </pc:sldChg>
      <pc:sldChg chg="modSp">
        <pc:chgData name="Priit Piipuu" userId="S::priit.piipuu@kindredgroup.com::70e47792-e804-4218-9f88-2e2089c97640" providerId="AD" clId="Web-{475BA60B-2653-78CF-E781-C520A6CB741B}" dt="2018-10-13T16:42:50.192" v="258" actId="20577"/>
        <pc:sldMkLst>
          <pc:docMk/>
          <pc:sldMk cId="3709220214" sldId="310"/>
        </pc:sldMkLst>
        <pc:spChg chg="mod">
          <ac:chgData name="Priit Piipuu" userId="S::priit.piipuu@kindredgroup.com::70e47792-e804-4218-9f88-2e2089c97640" providerId="AD" clId="Web-{475BA60B-2653-78CF-E781-C520A6CB741B}" dt="2018-10-13T16:42:50.192" v="258" actId="20577"/>
          <ac:spMkLst>
            <pc:docMk/>
            <pc:sldMk cId="3709220214" sldId="310"/>
            <ac:spMk id="3" creationId="{0793FF11-04E7-45BA-8CED-4BB73E6FEAC8}"/>
          </ac:spMkLst>
        </pc:spChg>
      </pc:sldChg>
      <pc:sldChg chg="modSp">
        <pc:chgData name="Priit Piipuu" userId="S::priit.piipuu@kindredgroup.com::70e47792-e804-4218-9f88-2e2089c97640" providerId="AD" clId="Web-{475BA60B-2653-78CF-E781-C520A6CB741B}" dt="2018-10-13T16:16:18.618" v="40" actId="20577"/>
        <pc:sldMkLst>
          <pc:docMk/>
          <pc:sldMk cId="3846005211" sldId="325"/>
        </pc:sldMkLst>
        <pc:spChg chg="mod">
          <ac:chgData name="Priit Piipuu" userId="S::priit.piipuu@kindredgroup.com::70e47792-e804-4218-9f88-2e2089c97640" providerId="AD" clId="Web-{475BA60B-2653-78CF-E781-C520A6CB741B}" dt="2018-10-13T16:16:18.618" v="40" actId="20577"/>
          <ac:spMkLst>
            <pc:docMk/>
            <pc:sldMk cId="3846005211" sldId="325"/>
            <ac:spMk id="3" creationId="{0BDA891C-62DF-C244-AD8F-7C4BEFD708FA}"/>
          </ac:spMkLst>
        </pc:spChg>
      </pc:sldChg>
      <pc:sldChg chg="modSp">
        <pc:chgData name="Priit Piipuu" userId="S::priit.piipuu@kindredgroup.com::70e47792-e804-4218-9f88-2e2089c97640" providerId="AD" clId="Web-{475BA60B-2653-78CF-E781-C520A6CB741B}" dt="2018-10-13T16:08:08.500" v="12" actId="20577"/>
        <pc:sldMkLst>
          <pc:docMk/>
          <pc:sldMk cId="3633198112" sldId="329"/>
        </pc:sldMkLst>
        <pc:spChg chg="mod">
          <ac:chgData name="Priit Piipuu" userId="S::priit.piipuu@kindredgroup.com::70e47792-e804-4218-9f88-2e2089c97640" providerId="AD" clId="Web-{475BA60B-2653-78CF-E781-C520A6CB741B}" dt="2018-10-13T16:08:08.500" v="12" actId="20577"/>
          <ac:spMkLst>
            <pc:docMk/>
            <pc:sldMk cId="3633198112" sldId="329"/>
            <ac:spMk id="2" creationId="{B51E9DD4-8FA9-41F3-A5B3-230D989BEF2B}"/>
          </ac:spMkLst>
        </pc:spChg>
      </pc:sldChg>
      <pc:sldChg chg="modSp">
        <pc:chgData name="Priit Piipuu" userId="S::priit.piipuu@kindredgroup.com::70e47792-e804-4218-9f88-2e2089c97640" providerId="AD" clId="Web-{475BA60B-2653-78CF-E781-C520A6CB741B}" dt="2018-10-13T16:31:50.653" v="182" actId="20577"/>
        <pc:sldMkLst>
          <pc:docMk/>
          <pc:sldMk cId="3618454772" sldId="333"/>
        </pc:sldMkLst>
        <pc:spChg chg="mod">
          <ac:chgData name="Priit Piipuu" userId="S::priit.piipuu@kindredgroup.com::70e47792-e804-4218-9f88-2e2089c97640" providerId="AD" clId="Web-{475BA60B-2653-78CF-E781-C520A6CB741B}" dt="2018-10-13T16:31:50.653" v="182" actId="20577"/>
          <ac:spMkLst>
            <pc:docMk/>
            <pc:sldMk cId="3618454772" sldId="333"/>
            <ac:spMk id="3" creationId="{E93FB8DA-2883-4330-9F89-927CA6A88227}"/>
          </ac:spMkLst>
        </pc:spChg>
      </pc:sldChg>
    </pc:docChg>
  </pc:docChgLst>
  <pc:docChgLst>
    <pc:chgData name="Ilmar Kerm" userId="5e9cb465-868c-4b87-95c9-2c454f39e5ff" providerId="ADAL" clId="{768FF592-8AA8-024A-8B71-31C841CA9E2D}"/>
  </pc:docChgLst>
  <pc:docChgLst>
    <pc:chgData name="Priit Piipuu" userId="S::priit.piipuu@kindredgroup.com::70e47792-e804-4218-9f88-2e2089c97640" providerId="AD" clId="Web-{9A048104-5C79-44BA-9A62-FE43587A1EAE}"/>
  </pc:docChgLst>
  <pc:docChgLst>
    <pc:chgData name="Ilmar Kerm" userId="5e9cb465-868c-4b87-95c9-2c454f39e5ff" providerId="ADAL" clId="{7FA1DEF6-82E3-4C8D-857E-FCC9314BFD8F}"/>
  </pc:docChgLst>
  <pc:docChgLst>
    <pc:chgData name="Priit Piipuu" userId="S::priit.piipuu@kindredgroup.com::70e47792-e804-4218-9f88-2e2089c97640" providerId="AD" clId="Web-{6288F1AE-1825-FE98-B51C-9ED5E0796305}"/>
    <pc:docChg chg="delSld modSld sldOrd">
      <pc:chgData name="Priit Piipuu" userId="S::priit.piipuu@kindredgroup.com::70e47792-e804-4218-9f88-2e2089c97640" providerId="AD" clId="Web-{6288F1AE-1825-FE98-B51C-9ED5E0796305}" dt="2018-09-07T12:28:41.060" v="38"/>
      <pc:docMkLst>
        <pc:docMk/>
      </pc:docMkLst>
      <pc:sldChg chg="ord">
        <pc:chgData name="Priit Piipuu" userId="S::priit.piipuu@kindredgroup.com::70e47792-e804-4218-9f88-2e2089c97640" providerId="AD" clId="Web-{6288F1AE-1825-FE98-B51C-9ED5E0796305}" dt="2018-09-07T11:50:51.108" v="28"/>
        <pc:sldMkLst>
          <pc:docMk/>
          <pc:sldMk cId="224604724" sldId="294"/>
        </pc:sldMkLst>
      </pc:sldChg>
      <pc:sldChg chg="ord">
        <pc:chgData name="Priit Piipuu" userId="S::priit.piipuu@kindredgroup.com::70e47792-e804-4218-9f88-2e2089c97640" providerId="AD" clId="Web-{6288F1AE-1825-FE98-B51C-9ED5E0796305}" dt="2018-09-07T11:51:44.999" v="29"/>
        <pc:sldMkLst>
          <pc:docMk/>
          <pc:sldMk cId="4080754080" sldId="295"/>
        </pc:sldMkLst>
      </pc:sldChg>
      <pc:sldChg chg="ord">
        <pc:chgData name="Priit Piipuu" userId="S::priit.piipuu@kindredgroup.com::70e47792-e804-4218-9f88-2e2089c97640" providerId="AD" clId="Web-{6288F1AE-1825-FE98-B51C-9ED5E0796305}" dt="2018-09-07T12:26:36.919" v="30"/>
        <pc:sldMkLst>
          <pc:docMk/>
          <pc:sldMk cId="1750362303" sldId="296"/>
        </pc:sldMkLst>
      </pc:sldChg>
      <pc:sldChg chg="ord">
        <pc:chgData name="Priit Piipuu" userId="S::priit.piipuu@kindredgroup.com::70e47792-e804-4218-9f88-2e2089c97640" providerId="AD" clId="Web-{6288F1AE-1825-FE98-B51C-9ED5E0796305}" dt="2018-09-07T12:27:09.279" v="32"/>
        <pc:sldMkLst>
          <pc:docMk/>
          <pc:sldMk cId="3213563442" sldId="297"/>
        </pc:sldMkLst>
      </pc:sldChg>
      <pc:sldChg chg="ord">
        <pc:chgData name="Priit Piipuu" userId="S::priit.piipuu@kindredgroup.com::70e47792-e804-4218-9f88-2e2089c97640" providerId="AD" clId="Web-{6288F1AE-1825-FE98-B51C-9ED5E0796305}" dt="2018-09-07T12:27:23.513" v="33"/>
        <pc:sldMkLst>
          <pc:docMk/>
          <pc:sldMk cId="1127916890" sldId="298"/>
        </pc:sldMkLst>
      </pc:sldChg>
      <pc:sldChg chg="ord">
        <pc:chgData name="Priit Piipuu" userId="S::priit.piipuu@kindredgroup.com::70e47792-e804-4218-9f88-2e2089c97640" providerId="AD" clId="Web-{6288F1AE-1825-FE98-B51C-9ED5E0796305}" dt="2018-09-07T12:27:31.950" v="34"/>
        <pc:sldMkLst>
          <pc:docMk/>
          <pc:sldMk cId="3102984537" sldId="299"/>
        </pc:sldMkLst>
      </pc:sldChg>
      <pc:sldChg chg="ord">
        <pc:chgData name="Priit Piipuu" userId="S::priit.piipuu@kindredgroup.com::70e47792-e804-4218-9f88-2e2089c97640" providerId="AD" clId="Web-{6288F1AE-1825-FE98-B51C-9ED5E0796305}" dt="2018-09-07T12:28:33.232" v="37"/>
        <pc:sldMkLst>
          <pc:docMk/>
          <pc:sldMk cId="2934698225" sldId="302"/>
        </pc:sldMkLst>
      </pc:sldChg>
      <pc:sldChg chg="ord">
        <pc:chgData name="Priit Piipuu" userId="S::priit.piipuu@kindredgroup.com::70e47792-e804-4218-9f88-2e2089c97640" providerId="AD" clId="Web-{6288F1AE-1825-FE98-B51C-9ED5E0796305}" dt="2018-09-07T11:50:20.874" v="27"/>
        <pc:sldMkLst>
          <pc:docMk/>
          <pc:sldMk cId="2499048566" sldId="304"/>
        </pc:sldMkLst>
      </pc:sldChg>
      <pc:sldChg chg="ord">
        <pc:chgData name="Priit Piipuu" userId="S::priit.piipuu@kindredgroup.com::70e47792-e804-4218-9f88-2e2089c97640" providerId="AD" clId="Web-{6288F1AE-1825-FE98-B51C-9ED5E0796305}" dt="2018-09-07T12:28:41.060" v="38"/>
        <pc:sldMkLst>
          <pc:docMk/>
          <pc:sldMk cId="3110011444" sldId="306"/>
        </pc:sldMkLst>
      </pc:sldChg>
      <pc:sldChg chg="ord">
        <pc:chgData name="Priit Piipuu" userId="S::priit.piipuu@kindredgroup.com::70e47792-e804-4218-9f88-2e2089c97640" providerId="AD" clId="Web-{6288F1AE-1825-FE98-B51C-9ED5E0796305}" dt="2018-09-07T12:26:54.075" v="31"/>
        <pc:sldMkLst>
          <pc:docMk/>
          <pc:sldMk cId="3240491662" sldId="307"/>
        </pc:sldMkLst>
      </pc:sldChg>
      <pc:sldChg chg="ord">
        <pc:chgData name="Priit Piipuu" userId="S::priit.piipuu@kindredgroup.com::70e47792-e804-4218-9f88-2e2089c97640" providerId="AD" clId="Web-{6288F1AE-1825-FE98-B51C-9ED5E0796305}" dt="2018-09-07T12:27:56.106" v="35"/>
        <pc:sldMkLst>
          <pc:docMk/>
          <pc:sldMk cId="3584261633" sldId="309"/>
        </pc:sldMkLst>
      </pc:sldChg>
      <pc:sldChg chg="ord">
        <pc:chgData name="Priit Piipuu" userId="S::priit.piipuu@kindredgroup.com::70e47792-e804-4218-9f88-2e2089c97640" providerId="AD" clId="Web-{6288F1AE-1825-FE98-B51C-9ED5E0796305}" dt="2018-09-07T12:28:05.403" v="36"/>
        <pc:sldMkLst>
          <pc:docMk/>
          <pc:sldMk cId="3709220214" sldId="310"/>
        </pc:sldMkLst>
      </pc:sldChg>
      <pc:sldChg chg="modNotes">
        <pc:chgData name="Priit Piipuu" userId="S::priit.piipuu@kindredgroup.com::70e47792-e804-4218-9f88-2e2089c97640" providerId="AD" clId="Web-{6288F1AE-1825-FE98-B51C-9ED5E0796305}" dt="2018-09-07T09:34:54.468" v="17"/>
        <pc:sldMkLst>
          <pc:docMk/>
          <pc:sldMk cId="1762391296" sldId="31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2-21T11:05:58.343"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6-17T13:36:52.177" idx="1">
    <p:pos x="10" y="10"/>
    <p:text>Check if SERVICEMEMBER failover message is more interesting</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49E5F-F978-4D25-BDF1-390ABBAC02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5D03D0-735E-4EBB-951F-BA236CD8AD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7EAF8-86A4-473B-9E05-CE6385D0C8F3}" type="datetimeFigureOut">
              <a:rPr lang="en-US" smtClean="0"/>
              <a:t>10/14/2018</a:t>
            </a:fld>
            <a:endParaRPr lang="en-US"/>
          </a:p>
        </p:txBody>
      </p:sp>
      <p:sp>
        <p:nvSpPr>
          <p:cNvPr id="4" name="Footer Placeholder 3">
            <a:extLst>
              <a:ext uri="{FF2B5EF4-FFF2-40B4-BE49-F238E27FC236}">
                <a16:creationId xmlns:a16="http://schemas.microsoft.com/office/drawing/2014/main" id="{447B5C75-1E1B-4239-B312-A18C86543B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31F4A4-970A-42D7-BD6B-9DD41C212C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0F673B-4362-4ABD-BA77-F493BCDE5F11}" type="slidenum">
              <a:rPr lang="en-US" smtClean="0"/>
              <a:t>‹#›</a:t>
            </a:fld>
            <a:endParaRPr lang="en-US"/>
          </a:p>
        </p:txBody>
      </p:sp>
    </p:spTree>
    <p:extLst>
      <p:ext uri="{BB962C8B-B14F-4D97-AF65-F5344CB8AC3E}">
        <p14:creationId xmlns:p14="http://schemas.microsoft.com/office/powerpoint/2010/main" val="3885789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42CCA-F011-46CA-B4AE-D8CB4AFC968E}" type="datetimeFigureOut">
              <a:rPr lang="en-GB" smtClean="0"/>
              <a:t>14/10/2018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1C740-7330-441A-80F0-A683365F9479}" type="slidenum">
              <a:rPr lang="en-GB" smtClean="0"/>
              <a:t>‹#›</a:t>
            </a:fld>
            <a:endParaRPr lang="en-GB"/>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41C740-7330-441A-80F0-A683365F9479}" type="slidenum">
              <a:rPr lang="en-GB" smtClean="0"/>
              <a:t>1</a:t>
            </a:fld>
            <a:endParaRPr lang="en-GB"/>
          </a:p>
        </p:txBody>
      </p:sp>
    </p:spTree>
    <p:extLst>
      <p:ext uri="{BB962C8B-B14F-4D97-AF65-F5344CB8AC3E}">
        <p14:creationId xmlns:p14="http://schemas.microsoft.com/office/powerpoint/2010/main" val="77679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TCP connect timeout = 2^(tcp_syn_retries+1)-1</a:t>
            </a:r>
          </a:p>
          <a:p>
            <a:r>
              <a:rPr lang="en-US"/>
              <a:t>In RHEL 7 </a:t>
            </a:r>
            <a:r>
              <a:rPr lang="en-US" err="1"/>
              <a:t>tcp_syn_retries</a:t>
            </a:r>
            <a:r>
              <a:rPr lang="en-US"/>
              <a:t> = 6, so </a:t>
            </a:r>
            <a:r>
              <a:rPr lang="en-US" err="1"/>
              <a:t>tcp</a:t>
            </a:r>
            <a:r>
              <a:rPr lang="en-US"/>
              <a:t> connect timeout = 127</a:t>
            </a:r>
          </a:p>
          <a:p>
            <a:endParaRPr lang="en-US"/>
          </a:p>
          <a:p>
            <a:r>
              <a:rPr lang="en-US"/>
              <a:t>Oracle client will time out after 60 seconds </a:t>
            </a:r>
            <a:r>
              <a:rPr lang="en-GB"/>
              <a:t>(ORA12170: TNS: Connect timeout occurred)</a:t>
            </a:r>
          </a:p>
          <a:p>
            <a:r>
              <a:rPr lang="en-GB"/>
              <a:t>In our </a:t>
            </a:r>
            <a:r>
              <a:rPr lang="en-GB" err="1"/>
              <a:t>Clusterware</a:t>
            </a:r>
            <a:r>
              <a:rPr lang="en-GB"/>
              <a:t> installations, best case for client to receive FAN messages are 10ms after the event, worst case is 500ms.</a:t>
            </a:r>
            <a:endParaRPr lang="en-US"/>
          </a:p>
        </p:txBody>
      </p:sp>
      <p:sp>
        <p:nvSpPr>
          <p:cNvPr id="4" name="Slide Number Placeholder 3"/>
          <p:cNvSpPr>
            <a:spLocks noGrp="1"/>
          </p:cNvSpPr>
          <p:nvPr>
            <p:ph type="sldNum" sz="quarter" idx="10"/>
          </p:nvPr>
        </p:nvSpPr>
        <p:spPr/>
        <p:txBody>
          <a:bodyPr/>
          <a:lstStyle/>
          <a:p>
            <a:fld id="{0241C740-7330-441A-80F0-A683365F9479}" type="slidenum">
              <a:rPr lang="en-GB" smtClean="0"/>
              <a:t>14</a:t>
            </a:fld>
            <a:endParaRPr lang="en-GB"/>
          </a:p>
        </p:txBody>
      </p:sp>
    </p:spTree>
    <p:extLst>
      <p:ext uri="{BB962C8B-B14F-4D97-AF65-F5344CB8AC3E}">
        <p14:creationId xmlns:p14="http://schemas.microsoft.com/office/powerpoint/2010/main" val="95507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ONS configuration: actually depends on ons.jar version, but versions should be same between all the components.</a:t>
            </a:r>
          </a:p>
        </p:txBody>
      </p:sp>
      <p:sp>
        <p:nvSpPr>
          <p:cNvPr id="4" name="Slide Number Placeholder 3"/>
          <p:cNvSpPr>
            <a:spLocks noGrp="1"/>
          </p:cNvSpPr>
          <p:nvPr>
            <p:ph type="sldNum" sz="quarter" idx="10"/>
          </p:nvPr>
        </p:nvSpPr>
        <p:spPr/>
        <p:txBody>
          <a:bodyPr/>
          <a:lstStyle/>
          <a:p>
            <a:fld id="{0241C740-7330-441A-80F0-A683365F9479}" type="slidenum">
              <a:rPr lang="en-GB" smtClean="0"/>
              <a:t>15</a:t>
            </a:fld>
            <a:endParaRPr lang="en-GB"/>
          </a:p>
        </p:txBody>
      </p:sp>
    </p:spTree>
    <p:extLst>
      <p:ext uri="{BB962C8B-B14F-4D97-AF65-F5344CB8AC3E}">
        <p14:creationId xmlns:p14="http://schemas.microsoft.com/office/powerpoint/2010/main" val="314662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Notification type: one of NODE, INSTANCE, DATABASE,  SERVICEMEMBER, SERVICE, SERVICE METRICS</a:t>
            </a:r>
            <a:endParaRPr lang="en-US"/>
          </a:p>
          <a:p>
            <a:r>
              <a:rPr lang="en-US">
                <a:latin typeface="Calibri"/>
                <a:cs typeface="Calibri"/>
              </a:rPr>
              <a:t>Delivery/Notification Creation Time: in seconds after epoch, no milliseconds</a:t>
            </a:r>
          </a:p>
          <a:p>
            <a:r>
              <a:rPr lang="en-US">
                <a:latin typeface="Calibri"/>
                <a:cs typeface="Calibri"/>
              </a:rPr>
              <a:t>Event statuses: UP, DOWN, NODEDOWN, NOT_RESTARTING</a:t>
            </a:r>
          </a:p>
          <a:p>
            <a:r>
              <a:rPr lang="en-US">
                <a:latin typeface="Calibri"/>
                <a:cs typeface="Calibri"/>
              </a:rPr>
              <a:t>Event reasons: </a:t>
            </a:r>
          </a:p>
          <a:p>
            <a:pPr marL="171450" indent="-171450">
              <a:buFont typeface="Arial"/>
              <a:buChar char="•"/>
            </a:pPr>
            <a:r>
              <a:rPr lang="en-US">
                <a:latin typeface="Calibri"/>
                <a:cs typeface="Calibri"/>
              </a:rPr>
              <a:t>USER (user initiated commands like </a:t>
            </a:r>
            <a:r>
              <a:rPr lang="en-US" err="1">
                <a:latin typeface="Calibri"/>
                <a:cs typeface="Calibri"/>
              </a:rPr>
              <a:t>srvctl</a:t>
            </a:r>
            <a:r>
              <a:rPr lang="en-US">
                <a:latin typeface="Calibri"/>
                <a:cs typeface="Calibri"/>
              </a:rPr>
              <a:t>, </a:t>
            </a:r>
            <a:r>
              <a:rPr lang="en-US" err="1">
                <a:latin typeface="Calibri"/>
                <a:cs typeface="Calibri"/>
              </a:rPr>
              <a:t>sqlplus</a:t>
            </a:r>
            <a:r>
              <a:rPr lang="en-US">
                <a:latin typeface="Calibri"/>
                <a:cs typeface="Calibri"/>
              </a:rPr>
              <a:t> or </a:t>
            </a:r>
            <a:r>
              <a:rPr lang="en-US" err="1">
                <a:latin typeface="Calibri"/>
                <a:cs typeface="Calibri"/>
              </a:rPr>
              <a:t>gdsctl</a:t>
            </a:r>
            <a:r>
              <a:rPr lang="en-US">
                <a:latin typeface="Calibri"/>
                <a:cs typeface="Calibri"/>
              </a:rPr>
              <a:t>)</a:t>
            </a:r>
            <a:endParaRPr lang="en-US">
              <a:latin typeface="Roboto Light"/>
              <a:cs typeface="Calibri"/>
            </a:endParaRPr>
          </a:p>
          <a:p>
            <a:pPr marL="171450" indent="-171450">
              <a:buFont typeface="Arial"/>
              <a:buChar char="•"/>
            </a:pPr>
            <a:r>
              <a:rPr lang="en-US">
                <a:latin typeface="Calibri"/>
                <a:cs typeface="Calibri"/>
              </a:rPr>
              <a:t>FAILURE</a:t>
            </a:r>
          </a:p>
          <a:p>
            <a:pPr marL="171450" indent="-171450">
              <a:buFont typeface="Arial"/>
              <a:buChar char="•"/>
            </a:pPr>
            <a:r>
              <a:rPr lang="en-US">
                <a:latin typeface="Calibri"/>
                <a:cs typeface="Calibri"/>
              </a:rPr>
              <a:t>MEMBER_LEAVE (node has gone offline)</a:t>
            </a:r>
          </a:p>
          <a:p>
            <a:pPr marL="171450" indent="-171450">
              <a:buFont typeface="Arial"/>
              <a:buChar char="•"/>
            </a:pPr>
            <a:r>
              <a:rPr lang="en-US">
                <a:latin typeface="Calibri"/>
                <a:cs typeface="Calibri"/>
              </a:rPr>
              <a:t>PUBLIC_NW_DOWN (public network has gone offline)</a:t>
            </a:r>
          </a:p>
          <a:p>
            <a:pPr marL="171450" indent="-171450">
              <a:buFont typeface="Arial"/>
              <a:buChar char="•"/>
            </a:pPr>
            <a:r>
              <a:rPr lang="en-US">
                <a:latin typeface="Calibri"/>
                <a:cs typeface="Calibri"/>
              </a:rPr>
              <a:t>BOOT (in case of node boot, DATABASE, INSTANCE or SERVICEMEMBER events will start with reason=BOOT)</a:t>
            </a:r>
          </a:p>
          <a:p>
            <a:endParaRPr lang="en-US"/>
          </a:p>
        </p:txBody>
      </p:sp>
      <p:sp>
        <p:nvSpPr>
          <p:cNvPr id="4" name="Slide Number Placeholder 3"/>
          <p:cNvSpPr>
            <a:spLocks noGrp="1"/>
          </p:cNvSpPr>
          <p:nvPr>
            <p:ph type="sldNum" sz="quarter" idx="10"/>
          </p:nvPr>
        </p:nvSpPr>
        <p:spPr/>
        <p:txBody>
          <a:bodyPr/>
          <a:lstStyle/>
          <a:p>
            <a:fld id="{0241C740-7330-441A-80F0-A683365F9479}" type="slidenum">
              <a:rPr lang="en-GB" smtClean="0"/>
              <a:t>16</a:t>
            </a:fld>
            <a:endParaRPr lang="en-GB"/>
          </a:p>
        </p:txBody>
      </p:sp>
    </p:spTree>
    <p:extLst>
      <p:ext uri="{BB962C8B-B14F-4D97-AF65-F5344CB8AC3E}">
        <p14:creationId xmlns:p14="http://schemas.microsoft.com/office/powerpoint/2010/main" val="234902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TODO: Use text for slides #29 .. #31 as additional talk, depending on listenrs.</a:t>
            </a:r>
          </a:p>
        </p:txBody>
      </p:sp>
      <p:sp>
        <p:nvSpPr>
          <p:cNvPr id="4" name="Slide Number Placeholder 3"/>
          <p:cNvSpPr>
            <a:spLocks noGrp="1"/>
          </p:cNvSpPr>
          <p:nvPr>
            <p:ph type="sldNum" sz="quarter" idx="5"/>
          </p:nvPr>
        </p:nvSpPr>
        <p:spPr/>
        <p:txBody>
          <a:bodyPr/>
          <a:lstStyle/>
          <a:p>
            <a:fld id="{0241C740-7330-441A-80F0-A683365F9479}" type="slidenum">
              <a:rPr lang="en-GB" smtClean="0"/>
              <a:t>17</a:t>
            </a:fld>
            <a:endParaRPr lang="en-GB"/>
          </a:p>
        </p:txBody>
      </p:sp>
    </p:spTree>
    <p:extLst>
      <p:ext uri="{BB962C8B-B14F-4D97-AF65-F5344CB8AC3E}">
        <p14:creationId xmlns:p14="http://schemas.microsoft.com/office/powerpoint/2010/main" val="337910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41C740-7330-441A-80F0-A683365F9479}" type="slidenum">
              <a:rPr lang="en-GB" smtClean="0"/>
              <a:t>18</a:t>
            </a:fld>
            <a:endParaRPr lang="en-GB"/>
          </a:p>
        </p:txBody>
      </p:sp>
    </p:spTree>
    <p:extLst>
      <p:ext uri="{BB962C8B-B14F-4D97-AF65-F5344CB8AC3E}">
        <p14:creationId xmlns:p14="http://schemas.microsoft.com/office/powerpoint/2010/main" val="296891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Connection affinity needs FCF and connection rebalancing</a:t>
            </a:r>
          </a:p>
        </p:txBody>
      </p:sp>
      <p:sp>
        <p:nvSpPr>
          <p:cNvPr id="4" name="Slide Number Placeholder 3"/>
          <p:cNvSpPr>
            <a:spLocks noGrp="1"/>
          </p:cNvSpPr>
          <p:nvPr>
            <p:ph type="sldNum" sz="quarter" idx="10"/>
          </p:nvPr>
        </p:nvSpPr>
        <p:spPr/>
        <p:txBody>
          <a:bodyPr/>
          <a:lstStyle/>
          <a:p>
            <a:fld id="{0241C740-7330-441A-80F0-A683365F9479}" type="slidenum">
              <a:rPr lang="en-GB" smtClean="0"/>
              <a:t>21</a:t>
            </a:fld>
            <a:endParaRPr lang="en-GB"/>
          </a:p>
        </p:txBody>
      </p:sp>
    </p:spTree>
    <p:extLst>
      <p:ext uri="{BB962C8B-B14F-4D97-AF65-F5344CB8AC3E}">
        <p14:creationId xmlns:p14="http://schemas.microsoft.com/office/powerpoint/2010/main" val="394500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environment service relocation takes between few </a:t>
            </a:r>
            <a:r>
              <a:rPr lang="en-US" err="1"/>
              <a:t>ms</a:t>
            </a:r>
            <a:r>
              <a:rPr lang="en-US"/>
              <a:t> and a few hundred </a:t>
            </a:r>
            <a:r>
              <a:rPr lang="en-US" err="1"/>
              <a:t>ms.</a:t>
            </a:r>
            <a:r>
              <a:rPr lang="en-US"/>
              <a:t> There is race condition between service coming up in another node and UCP getting silly ideas about the failover.</a:t>
            </a:r>
          </a:p>
        </p:txBody>
      </p:sp>
      <p:sp>
        <p:nvSpPr>
          <p:cNvPr id="4" name="Slide Number Placeholder 3"/>
          <p:cNvSpPr>
            <a:spLocks noGrp="1"/>
          </p:cNvSpPr>
          <p:nvPr>
            <p:ph type="sldNum" sz="quarter" idx="10"/>
          </p:nvPr>
        </p:nvSpPr>
        <p:spPr/>
        <p:txBody>
          <a:bodyPr/>
          <a:lstStyle/>
          <a:p>
            <a:fld id="{0241C740-7330-441A-80F0-A683365F9479}" type="slidenum">
              <a:rPr lang="en-GB" smtClean="0"/>
              <a:t>22</a:t>
            </a:fld>
            <a:endParaRPr lang="en-GB"/>
          </a:p>
        </p:txBody>
      </p:sp>
    </p:spTree>
    <p:extLst>
      <p:ext uri="{BB962C8B-B14F-4D97-AF65-F5344CB8AC3E}">
        <p14:creationId xmlns:p14="http://schemas.microsoft.com/office/powerpoint/2010/main" val="358084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race in case of singleton services: before service becomes available and before connection pool reaps stale connections.</a:t>
            </a:r>
            <a:endParaRPr lang="en-US"/>
          </a:p>
          <a:p>
            <a:endParaRPr lang="en-US" dirty="0">
              <a:latin typeface="Calibri"/>
              <a:cs typeface="Calibri"/>
            </a:endParaRPr>
          </a:p>
        </p:txBody>
      </p:sp>
      <p:sp>
        <p:nvSpPr>
          <p:cNvPr id="4" name="Slide Number Placeholder 3"/>
          <p:cNvSpPr>
            <a:spLocks noGrp="1"/>
          </p:cNvSpPr>
          <p:nvPr>
            <p:ph type="sldNum" sz="quarter" idx="10"/>
          </p:nvPr>
        </p:nvSpPr>
        <p:spPr/>
        <p:txBody>
          <a:bodyPr/>
          <a:lstStyle/>
          <a:p>
            <a:fld id="{0241C740-7330-441A-80F0-A683365F9479}" type="slidenum">
              <a:rPr lang="en-GB" smtClean="0"/>
              <a:t>23</a:t>
            </a:fld>
            <a:endParaRPr lang="en-GB"/>
          </a:p>
        </p:txBody>
      </p:sp>
    </p:spTree>
    <p:extLst>
      <p:ext uri="{BB962C8B-B14F-4D97-AF65-F5344CB8AC3E}">
        <p14:creationId xmlns:p14="http://schemas.microsoft.com/office/powerpoint/2010/main" val="3429398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41C740-7330-441A-80F0-A683365F9479}" type="slidenum">
              <a:rPr lang="en-GB" smtClean="0"/>
              <a:t>25</a:t>
            </a:fld>
            <a:endParaRPr lang="en-GB"/>
          </a:p>
        </p:txBody>
      </p:sp>
    </p:spTree>
    <p:extLst>
      <p:ext uri="{BB962C8B-B14F-4D97-AF65-F5344CB8AC3E}">
        <p14:creationId xmlns:p14="http://schemas.microsoft.com/office/powerpoint/2010/main" val="205038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0241C740-7330-441A-80F0-A683365F9479}" type="slidenum">
              <a:rPr lang="en-GB" smtClean="0"/>
              <a:t>2</a:t>
            </a:fld>
            <a:endParaRPr lang="en-GB"/>
          </a:p>
        </p:txBody>
      </p:sp>
    </p:spTree>
    <p:extLst>
      <p:ext uri="{BB962C8B-B14F-4D97-AF65-F5344CB8AC3E}">
        <p14:creationId xmlns:p14="http://schemas.microsoft.com/office/powerpoint/2010/main" val="347582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175"/>
            <a:r>
              <a:rPr lang="en-GB"/>
              <a:t>We always seem to think about unplanned database downtime</a:t>
            </a:r>
            <a:endParaRPr lang="en-US"/>
          </a:p>
        </p:txBody>
      </p:sp>
      <p:sp>
        <p:nvSpPr>
          <p:cNvPr id="4" name="Slide Number Placeholder 3"/>
          <p:cNvSpPr>
            <a:spLocks noGrp="1"/>
          </p:cNvSpPr>
          <p:nvPr>
            <p:ph type="sldNum" sz="quarter" idx="5"/>
          </p:nvPr>
        </p:nvSpPr>
        <p:spPr/>
        <p:txBody>
          <a:bodyPr/>
          <a:lstStyle/>
          <a:p>
            <a:fld id="{0241C740-7330-441A-80F0-A683365F9479}" type="slidenum">
              <a:rPr lang="en-GB" smtClean="0"/>
              <a:t>6</a:t>
            </a:fld>
            <a:endParaRPr lang="en-GB"/>
          </a:p>
        </p:txBody>
      </p:sp>
    </p:spTree>
    <p:extLst>
      <p:ext uri="{BB962C8B-B14F-4D97-AF65-F5344CB8AC3E}">
        <p14:creationId xmlns:p14="http://schemas.microsoft.com/office/powerpoint/2010/main" val="193109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indent="-194310">
              <a:lnSpc>
                <a:spcPct val="90000"/>
              </a:lnSpc>
              <a:spcBef>
                <a:spcPts val="900"/>
              </a:spcBef>
              <a:buChar char="•"/>
            </a:pPr>
            <a:r>
              <a:rPr lang="en-GB" dirty="0"/>
              <a:t>But don’t forget about planned downtime</a:t>
            </a:r>
            <a:endParaRPr lang="en-US" dirty="0"/>
          </a:p>
          <a:p>
            <a:pPr marL="194310" indent="-194310">
              <a:lnSpc>
                <a:spcPct val="90000"/>
              </a:lnSpc>
              <a:spcBef>
                <a:spcPts val="900"/>
              </a:spcBef>
              <a:buChar char="•"/>
            </a:pPr>
            <a:r>
              <a:rPr lang="en-GB" dirty="0"/>
              <a:t>Which one of them is more frequent in your environment?</a:t>
            </a:r>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7</a:t>
            </a:fld>
            <a:endParaRPr lang="en-GB"/>
          </a:p>
        </p:txBody>
      </p:sp>
    </p:spTree>
    <p:extLst>
      <p:ext uri="{BB962C8B-B14F-4D97-AF65-F5344CB8AC3E}">
        <p14:creationId xmlns:p14="http://schemas.microsoft.com/office/powerpoint/2010/main" val="22901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Logical Transient Standby: </a:t>
            </a:r>
            <a:r>
              <a:rPr lang="en-GB" dirty="0"/>
              <a:t>Database operations are switched to standby, then primary database is upgraded, after that clients are switched back and standby can be upgraded</a:t>
            </a: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241C740-7330-441A-80F0-A683365F9479}" type="slidenum">
              <a:rPr lang="en-GB" smtClean="0"/>
              <a:t>8</a:t>
            </a:fld>
            <a:endParaRPr lang="en-GB"/>
          </a:p>
        </p:txBody>
      </p:sp>
    </p:spTree>
    <p:extLst>
      <p:ext uri="{BB962C8B-B14F-4D97-AF65-F5344CB8AC3E}">
        <p14:creationId xmlns:p14="http://schemas.microsoft.com/office/powerpoint/2010/main" val="217208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indent="-194310">
              <a:lnSpc>
                <a:spcPct val="90000"/>
              </a:lnSpc>
              <a:spcBef>
                <a:spcPts val="900"/>
              </a:spcBef>
              <a:buChar char="•"/>
            </a:pPr>
            <a:r>
              <a:rPr lang="en-GB"/>
              <a:t>Adding and removing instances is disruptive, even during planned maintenance</a:t>
            </a:r>
            <a:endParaRPr lang="en-US"/>
          </a:p>
          <a:p>
            <a:pPr marL="485775" lvl="1" indent="-269875">
              <a:lnSpc>
                <a:spcPct val="90000"/>
              </a:lnSpc>
              <a:spcBef>
                <a:spcPts val="900"/>
              </a:spcBef>
              <a:buChar char="•"/>
            </a:pPr>
            <a:r>
              <a:rPr lang="en-GB"/>
              <a:t>AKA “RAC brownout”, needed to reorganise database buffer cache</a:t>
            </a:r>
            <a:endParaRPr lang="en-US"/>
          </a:p>
          <a:p>
            <a:pPr marL="485775" lvl="1" indent="-269875">
              <a:lnSpc>
                <a:spcPct val="90000"/>
              </a:lnSpc>
              <a:spcBef>
                <a:spcPts val="900"/>
              </a:spcBef>
              <a:buChar char="•"/>
            </a:pPr>
            <a:r>
              <a:rPr lang="en-GB"/>
              <a:t>Significantly improved in 12.2 using buddy instances</a:t>
            </a:r>
            <a:endParaRPr lang="en-US"/>
          </a:p>
          <a:p>
            <a:pPr marL="485775" lvl="1" indent="-269875">
              <a:lnSpc>
                <a:spcPct val="90000"/>
              </a:lnSpc>
              <a:spcBef>
                <a:spcPts val="900"/>
              </a:spcBef>
              <a:buChar char="•"/>
            </a:pPr>
            <a:r>
              <a:rPr lang="en-GB"/>
              <a:t>Complete freeze when instance fails, min 30 seconds + reconfiguration time</a:t>
            </a:r>
            <a:endParaRPr lang="en-US"/>
          </a:p>
          <a:p>
            <a:pPr marL="194310" indent="-194310">
              <a:lnSpc>
                <a:spcPct val="90000"/>
              </a:lnSpc>
              <a:spcBef>
                <a:spcPts val="900"/>
              </a:spcBef>
              <a:buChar char="•"/>
            </a:pPr>
            <a:r>
              <a:rPr lang="en-GB"/>
              <a:t>Helps with many planned maintenance scenarios, when can be done rolling in mode</a:t>
            </a:r>
            <a:endParaRPr lang="en-US"/>
          </a:p>
          <a:p>
            <a:pPr marL="485775" lvl="1" indent="-269875">
              <a:lnSpc>
                <a:spcPct val="90000"/>
              </a:lnSpc>
              <a:spcBef>
                <a:spcPts val="900"/>
              </a:spcBef>
              <a:buChar char="•"/>
            </a:pPr>
            <a:r>
              <a:rPr lang="en-GB"/>
              <a:t>Quarterly DB patching, OS patching, OS reconfiguration</a:t>
            </a:r>
            <a:endParaRPr lang="en-US"/>
          </a:p>
          <a:p>
            <a:pPr marL="194310" indent="-194310">
              <a:lnSpc>
                <a:spcPct val="90000"/>
              </a:lnSpc>
              <a:spcBef>
                <a:spcPts val="900"/>
              </a:spcBef>
              <a:buChar char="•"/>
            </a:pPr>
            <a:r>
              <a:rPr lang="en-GB"/>
              <a:t>Does not help for major database upgrades</a:t>
            </a:r>
            <a:endParaRPr lang="en-US"/>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241C740-7330-441A-80F0-A683365F9479}" type="slidenum">
              <a:rPr lang="en-GB" smtClean="0"/>
              <a:t>9</a:t>
            </a:fld>
            <a:endParaRPr lang="en-GB"/>
          </a:p>
        </p:txBody>
      </p:sp>
    </p:spTree>
    <p:extLst>
      <p:ext uri="{BB962C8B-B14F-4D97-AF65-F5344CB8AC3E}">
        <p14:creationId xmlns:p14="http://schemas.microsoft.com/office/powerpoint/2010/main" val="2861864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Great expectations:</a:t>
            </a:r>
          </a:p>
          <a:p>
            <a:pPr marL="485775" lvl="1" indent="-269875">
              <a:lnSpc>
                <a:spcPct val="90000"/>
              </a:lnSpc>
              <a:spcBef>
                <a:spcPts val="900"/>
              </a:spcBef>
              <a:buChar char="•"/>
            </a:pPr>
            <a:r>
              <a:rPr lang="en-US" dirty="0"/>
              <a:t>Everything should be fast</a:t>
            </a:r>
          </a:p>
          <a:p>
            <a:pPr marL="485775" lvl="1" indent="-269875">
              <a:lnSpc>
                <a:spcPct val="90000"/>
              </a:lnSpc>
              <a:spcBef>
                <a:spcPts val="900"/>
              </a:spcBef>
              <a:buChar char="•"/>
            </a:pPr>
            <a:r>
              <a:rPr lang="en-US" dirty="0"/>
              <a:t>Services should be always available</a:t>
            </a:r>
          </a:p>
          <a:p>
            <a:endParaRPr lang="en-US" dirty="0">
              <a:latin typeface="Calibri"/>
              <a:cs typeface="Calibri"/>
            </a:endParaRPr>
          </a:p>
          <a:p>
            <a:r>
              <a:rPr lang="en-US" dirty="0"/>
              <a:t>Google frontpage takes less than second to open and is always there. This sets expectations for the rest of the world. Customer does not care if you services are tad more complicated than static HTML. Implementing Oracle MAA does not mean everyone will live happily ever after: there's still things to do.</a:t>
            </a:r>
          </a:p>
          <a:p>
            <a:endParaRPr lang="en-US" dirty="0">
              <a:latin typeface="Roboto Light"/>
              <a:cs typeface="Calibri"/>
            </a:endParaRPr>
          </a:p>
          <a:p>
            <a:r>
              <a:rPr lang="en-US" dirty="0">
                <a:latin typeface="Roboto Light"/>
                <a:cs typeface="Calibri"/>
              </a:rPr>
              <a:t>Role transitions and instance failovers are disruptive for clients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241C740-7330-441A-80F0-A683365F9479}" type="slidenum">
              <a:rPr lang="en-GB" smtClean="0"/>
              <a:t>10</a:t>
            </a:fld>
            <a:endParaRPr lang="en-GB"/>
          </a:p>
        </p:txBody>
      </p:sp>
    </p:spTree>
    <p:extLst>
      <p:ext uri="{BB962C8B-B14F-4D97-AF65-F5344CB8AC3E}">
        <p14:creationId xmlns:p14="http://schemas.microsoft.com/office/powerpoint/2010/main" val="3731175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a:t>UCP can detect and recreate broken connections if </a:t>
            </a:r>
            <a:r>
              <a:rPr lang="en-GB" err="1"/>
              <a:t>ValidateConnectionOnBorrow</a:t>
            </a:r>
            <a:r>
              <a:rPr lang="en-GB"/>
              <a:t> is set to true</a:t>
            </a:r>
          </a:p>
        </p:txBody>
      </p:sp>
      <p:sp>
        <p:nvSpPr>
          <p:cNvPr id="4" name="Slide Number Placeholder 3"/>
          <p:cNvSpPr>
            <a:spLocks noGrp="1"/>
          </p:cNvSpPr>
          <p:nvPr>
            <p:ph type="sldNum" sz="quarter" idx="10"/>
          </p:nvPr>
        </p:nvSpPr>
        <p:spPr/>
        <p:txBody>
          <a:bodyPr/>
          <a:lstStyle/>
          <a:p>
            <a:fld id="{0241C740-7330-441A-80F0-A683365F9479}" type="slidenum">
              <a:rPr lang="en-GB" smtClean="0"/>
              <a:t>11</a:t>
            </a:fld>
            <a:endParaRPr lang="en-GB"/>
          </a:p>
        </p:txBody>
      </p:sp>
    </p:spTree>
    <p:extLst>
      <p:ext uri="{BB962C8B-B14F-4D97-AF65-F5344CB8AC3E}">
        <p14:creationId xmlns:p14="http://schemas.microsoft.com/office/powerpoint/2010/main" val="234823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41C740-7330-441A-80F0-A683365F9479}" type="slidenum">
              <a:rPr lang="en-GB" smtClean="0"/>
              <a:t>13</a:t>
            </a:fld>
            <a:endParaRPr lang="en-GB"/>
          </a:p>
        </p:txBody>
      </p:sp>
    </p:spTree>
    <p:extLst>
      <p:ext uri="{BB962C8B-B14F-4D97-AF65-F5344CB8AC3E}">
        <p14:creationId xmlns:p14="http://schemas.microsoft.com/office/powerpoint/2010/main" val="808063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099390"/>
            <a:ext cx="9144000" cy="1254395"/>
          </a:xfrm>
        </p:spPr>
        <p:txBody>
          <a:bodyPr anchor="b">
            <a:noAutofit/>
          </a:bodyPr>
          <a:lstStyle>
            <a:lvl1pPr algn="ctr">
              <a:defRPr sz="4000"/>
            </a:lvl1pPr>
          </a:lstStyle>
          <a:p>
            <a:r>
              <a:rPr lang="en-US"/>
              <a:t>Click to edit Master title style</a:t>
            </a:r>
            <a:endParaRPr lang="en-GB"/>
          </a:p>
        </p:txBody>
      </p:sp>
      <p:sp>
        <p:nvSpPr>
          <p:cNvPr id="3" name="Subtitle 2"/>
          <p:cNvSpPr>
            <a:spLocks noGrp="1"/>
          </p:cNvSpPr>
          <p:nvPr>
            <p:ph type="subTitle" idx="1"/>
          </p:nvPr>
        </p:nvSpPr>
        <p:spPr>
          <a:xfrm>
            <a:off x="1524000" y="5445856"/>
            <a:ext cx="9144000" cy="718640"/>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51A75C-A2B5-4486-8AC6-1CF18E730EBD}" type="datetime1">
              <a:rPr lang="en-GB" smtClean="0"/>
              <a:t>14/10/2018</a:t>
            </a:fld>
            <a:endParaRPr lang="en-GB"/>
          </a:p>
        </p:txBody>
      </p:sp>
      <p:sp>
        <p:nvSpPr>
          <p:cNvPr id="5" name="Footer Placeholder 4"/>
          <p:cNvSpPr>
            <a:spLocks noGrp="1"/>
          </p:cNvSpPr>
          <p:nvPr>
            <p:ph type="ftr" sz="quarter" idx="11"/>
          </p:nvPr>
        </p:nvSpPr>
        <p:spPr/>
        <p:txBody>
          <a:bodyPr/>
          <a:lstStyle/>
          <a:p>
            <a:r>
              <a:rPr lang="en-GB"/>
              <a:t>© Kindred Group plc 2018</a:t>
            </a:r>
          </a:p>
        </p:txBody>
      </p:sp>
      <p:sp>
        <p:nvSpPr>
          <p:cNvPr id="6" name="Slide Number Placeholder 5"/>
          <p:cNvSpPr>
            <a:spLocks noGrp="1"/>
          </p:cNvSpPr>
          <p:nvPr>
            <p:ph type="sldNum" sz="quarter" idx="12"/>
          </p:nvPr>
        </p:nvSpPr>
        <p:spPr/>
        <p:txBody>
          <a:bodyPr/>
          <a:lstStyle/>
          <a:p>
            <a:fld id="{0B1617BE-BA58-4B59-88D5-A8C7B239E913}" type="slidenum">
              <a:rPr lang="en-GB" smtClean="0"/>
              <a:t>‹#›</a:t>
            </a:fld>
            <a:endParaRPr lang="en-GB"/>
          </a:p>
        </p:txBody>
      </p:sp>
      <p:pic>
        <p:nvPicPr>
          <p:cNvPr id="7" name="image3.png" descr="image3.png">
            <a:extLst>
              <a:ext uri="{FF2B5EF4-FFF2-40B4-BE49-F238E27FC236}">
                <a16:creationId xmlns:a16="http://schemas.microsoft.com/office/drawing/2014/main" id="{1ADD0D5A-790C-48A7-A925-7C47899E6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7527" y="1842801"/>
            <a:ext cx="7036945" cy="1510213"/>
          </a:xfrm>
          <a:prstGeom prst="rect">
            <a:avLst/>
          </a:prstGeom>
          <a:ln w="12700">
            <a:miter lim="400000"/>
          </a:ln>
        </p:spPr>
      </p:pic>
      <p:sp>
        <p:nvSpPr>
          <p:cNvPr id="8" name="Shape 17">
            <a:extLst>
              <a:ext uri="{FF2B5EF4-FFF2-40B4-BE49-F238E27FC236}">
                <a16:creationId xmlns:a16="http://schemas.microsoft.com/office/drawing/2014/main" id="{C1845C68-065C-4A17-9562-7AD62CF95EBA}"/>
              </a:ext>
            </a:extLst>
          </p:cNvPr>
          <p:cNvSpPr/>
          <p:nvPr userDrawn="1"/>
        </p:nvSpPr>
        <p:spPr>
          <a:xfrm>
            <a:off x="-3176" y="126999"/>
            <a:ext cx="1111252" cy="1219202"/>
          </a:xfrm>
          <a:custGeom>
            <a:avLst/>
            <a:gdLst/>
            <a:ahLst/>
            <a:cxnLst>
              <a:cxn ang="0">
                <a:pos x="wd2" y="hd2"/>
              </a:cxn>
              <a:cxn ang="5400000">
                <a:pos x="wd2" y="hd2"/>
              </a:cxn>
              <a:cxn ang="10800000">
                <a:pos x="wd2" y="hd2"/>
              </a:cxn>
              <a:cxn ang="16200000">
                <a:pos x="wd2" y="hd2"/>
              </a:cxn>
            </a:cxnLst>
            <a:rect l="0" t="0" r="r" b="b"/>
            <a:pathLst>
              <a:path w="21600" h="21600" extrusionOk="0">
                <a:moveTo>
                  <a:pt x="0" y="18844"/>
                </a:moveTo>
                <a:cubicBezTo>
                  <a:pt x="21" y="12562"/>
                  <a:pt x="41" y="6281"/>
                  <a:pt x="62" y="0"/>
                </a:cubicBezTo>
                <a:lnTo>
                  <a:pt x="21600" y="21600"/>
                </a:lnTo>
                <a:lnTo>
                  <a:pt x="3086" y="21600"/>
                </a:lnTo>
                <a:lnTo>
                  <a:pt x="0" y="18844"/>
                </a:lnTo>
                <a:close/>
              </a:path>
            </a:pathLst>
          </a:custGeom>
          <a:solidFill>
            <a:schemeClr val="accent1"/>
          </a:solidFill>
          <a:ln w="12700">
            <a:miter lim="400000"/>
          </a:ln>
        </p:spPr>
        <p:txBody>
          <a:bodyPr lIns="45718" tIns="45718" rIns="45718" bIns="45718" anchor="ctr"/>
          <a:lstStyle/>
          <a:p>
            <a:pPr algn="ctr">
              <a:defRPr>
                <a:solidFill>
                  <a:srgbClr val="FFFFFF"/>
                </a:solidFill>
                <a:latin typeface="+mj-lt"/>
                <a:ea typeface="+mj-ea"/>
                <a:cs typeface="+mj-cs"/>
                <a:sym typeface="Roboto Light"/>
              </a:defRPr>
            </a:pPr>
            <a:endParaRPr lang="en-GB"/>
          </a:p>
        </p:txBody>
      </p:sp>
      <p:sp>
        <p:nvSpPr>
          <p:cNvPr id="9" name="Shape 18">
            <a:extLst>
              <a:ext uri="{FF2B5EF4-FFF2-40B4-BE49-F238E27FC236}">
                <a16:creationId xmlns:a16="http://schemas.microsoft.com/office/drawing/2014/main" id="{D86EA269-391F-40D8-95A5-0552B7E7D73E}"/>
              </a:ext>
            </a:extLst>
          </p:cNvPr>
          <p:cNvSpPr/>
          <p:nvPr userDrawn="1"/>
        </p:nvSpPr>
        <p:spPr>
          <a:xfrm flipV="1">
            <a:off x="-316" y="1346199"/>
            <a:ext cx="1111566" cy="1343026"/>
          </a:xfrm>
          <a:custGeom>
            <a:avLst/>
            <a:gdLst/>
            <a:ahLst/>
            <a:cxnLst>
              <a:cxn ang="0">
                <a:pos x="wd2" y="hd2"/>
              </a:cxn>
              <a:cxn ang="5400000">
                <a:pos x="wd2" y="hd2"/>
              </a:cxn>
              <a:cxn ang="10800000">
                <a:pos x="wd2" y="hd2"/>
              </a:cxn>
              <a:cxn ang="16200000">
                <a:pos x="wd2" y="hd2"/>
              </a:cxn>
            </a:cxnLst>
            <a:rect l="0" t="0" r="r" b="b"/>
            <a:pathLst>
              <a:path w="21585" h="21600" extrusionOk="0">
                <a:moveTo>
                  <a:pt x="6" y="18739"/>
                </a:moveTo>
                <a:cubicBezTo>
                  <a:pt x="26" y="12221"/>
                  <a:pt x="-15" y="6519"/>
                  <a:pt x="6" y="0"/>
                </a:cubicBezTo>
                <a:lnTo>
                  <a:pt x="21585" y="21600"/>
                </a:lnTo>
                <a:lnTo>
                  <a:pt x="3088" y="21600"/>
                </a:lnTo>
                <a:lnTo>
                  <a:pt x="6" y="18739"/>
                </a:lnTo>
                <a:close/>
              </a:path>
            </a:pathLst>
          </a:custGeom>
          <a:solidFill>
            <a:srgbClr val="F29009"/>
          </a:solidFill>
          <a:ln w="12700">
            <a:miter lim="400000"/>
          </a:ln>
        </p:spPr>
        <p:txBody>
          <a:bodyPr lIns="45718" tIns="45718" rIns="45718" bIns="45718" anchor="ctr"/>
          <a:lstStyle/>
          <a:p>
            <a:pPr algn="ctr">
              <a:defRPr>
                <a:solidFill>
                  <a:srgbClr val="FFFFFF"/>
                </a:solidFill>
                <a:latin typeface="+mj-lt"/>
                <a:ea typeface="+mj-ea"/>
                <a:cs typeface="+mj-cs"/>
                <a:sym typeface="Roboto Light"/>
              </a:defRPr>
            </a:pPr>
            <a:endParaRPr lang="en-GB"/>
          </a:p>
        </p:txBody>
      </p:sp>
      <p:sp>
        <p:nvSpPr>
          <p:cNvPr id="10" name="Shape 19">
            <a:extLst>
              <a:ext uri="{FF2B5EF4-FFF2-40B4-BE49-F238E27FC236}">
                <a16:creationId xmlns:a16="http://schemas.microsoft.com/office/drawing/2014/main" id="{E3DDDB4D-5B60-4DF8-A091-BCD299B2A608}"/>
              </a:ext>
            </a:extLst>
          </p:cNvPr>
          <p:cNvSpPr/>
          <p:nvPr userDrawn="1"/>
        </p:nvSpPr>
        <p:spPr>
          <a:xfrm>
            <a:off x="10553699" y="4387851"/>
            <a:ext cx="1641477" cy="18034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8976"/>
                </a:lnTo>
                <a:lnTo>
                  <a:pt x="18884" y="21600"/>
                </a:lnTo>
                <a:lnTo>
                  <a:pt x="0" y="21600"/>
                </a:lnTo>
                <a:lnTo>
                  <a:pt x="21600" y="0"/>
                </a:lnTo>
                <a:close/>
              </a:path>
            </a:pathLst>
          </a:custGeom>
          <a:solidFill>
            <a:srgbClr val="48AC33"/>
          </a:solidFill>
          <a:ln w="12700">
            <a:miter lim="400000"/>
          </a:ln>
        </p:spPr>
        <p:txBody>
          <a:bodyPr lIns="45718" tIns="45718" rIns="45718" bIns="45718" anchor="ctr"/>
          <a:lstStyle/>
          <a:p>
            <a:pPr algn="ctr">
              <a:defRPr>
                <a:solidFill>
                  <a:srgbClr val="FFFFFF"/>
                </a:solidFill>
                <a:latin typeface="+mj-lt"/>
                <a:ea typeface="+mj-ea"/>
                <a:cs typeface="+mj-cs"/>
                <a:sym typeface="Roboto Light"/>
              </a:defRPr>
            </a:pPr>
            <a:endParaRPr lang="en-GB"/>
          </a:p>
        </p:txBody>
      </p:sp>
      <p:sp>
        <p:nvSpPr>
          <p:cNvPr id="11" name="Shape 20">
            <a:extLst>
              <a:ext uri="{FF2B5EF4-FFF2-40B4-BE49-F238E27FC236}">
                <a16:creationId xmlns:a16="http://schemas.microsoft.com/office/drawing/2014/main" id="{AAC6C094-72E6-43E7-A235-7F2C5527FCC4}"/>
              </a:ext>
            </a:extLst>
          </p:cNvPr>
          <p:cNvSpPr/>
          <p:nvPr userDrawn="1"/>
        </p:nvSpPr>
        <p:spPr>
          <a:xfrm flipV="1">
            <a:off x="10553700" y="6191248"/>
            <a:ext cx="1641476" cy="679637"/>
          </a:xfrm>
          <a:custGeom>
            <a:avLst/>
            <a:gdLst/>
            <a:ahLst/>
            <a:cxnLst>
              <a:cxn ang="0">
                <a:pos x="wd2" y="hd2"/>
              </a:cxn>
              <a:cxn ang="5400000">
                <a:pos x="wd2" y="hd2"/>
              </a:cxn>
              <a:cxn ang="10800000">
                <a:pos x="wd2" y="hd2"/>
              </a:cxn>
              <a:cxn ang="16200000">
                <a:pos x="wd2" y="hd2"/>
              </a:cxn>
            </a:cxnLst>
            <a:rect l="0" t="0" r="r" b="b"/>
            <a:pathLst>
              <a:path w="21517" h="21572" extrusionOk="0">
                <a:moveTo>
                  <a:pt x="7283" y="6"/>
                </a:moveTo>
                <a:cubicBezTo>
                  <a:pt x="7297" y="-28"/>
                  <a:pt x="21600" y="87"/>
                  <a:pt x="21434" y="6"/>
                </a:cubicBezTo>
                <a:cubicBezTo>
                  <a:pt x="21558" y="227"/>
                  <a:pt x="21475" y="14098"/>
                  <a:pt x="21517" y="14031"/>
                </a:cubicBezTo>
                <a:lnTo>
                  <a:pt x="18812" y="21572"/>
                </a:lnTo>
                <a:lnTo>
                  <a:pt x="0" y="21572"/>
                </a:lnTo>
                <a:lnTo>
                  <a:pt x="7283" y="6"/>
                </a:lnTo>
                <a:close/>
              </a:path>
            </a:pathLst>
          </a:custGeom>
          <a:solidFill>
            <a:srgbClr val="8C3189"/>
          </a:solidFill>
          <a:ln w="12700">
            <a:miter lim="400000"/>
          </a:ln>
        </p:spPr>
        <p:txBody>
          <a:bodyPr lIns="45718" tIns="45718" rIns="45718" bIns="45718" anchor="ctr"/>
          <a:lstStyle/>
          <a:p>
            <a:pPr algn="ctr">
              <a:defRPr>
                <a:solidFill>
                  <a:srgbClr val="FFFFFF"/>
                </a:solidFill>
                <a:latin typeface="+mj-lt"/>
                <a:ea typeface="+mj-ea"/>
                <a:cs typeface="+mj-cs"/>
                <a:sym typeface="Roboto Light"/>
              </a:defRPr>
            </a:pPr>
            <a:endParaRPr lang="en-GB"/>
          </a:p>
        </p:txBody>
      </p:sp>
    </p:spTree>
    <p:extLst>
      <p:ext uri="{BB962C8B-B14F-4D97-AF65-F5344CB8AC3E}">
        <p14:creationId xmlns:p14="http://schemas.microsoft.com/office/powerpoint/2010/main" val="33726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C0205-EEF5-42E2-8446-25355318B913}" type="datetime1">
              <a:rPr lang="en-GB" smtClean="0"/>
              <a:t>14/10/2018</a:t>
            </a:fld>
            <a:endParaRPr lang="en-GB"/>
          </a:p>
        </p:txBody>
      </p:sp>
      <p:sp>
        <p:nvSpPr>
          <p:cNvPr id="3" name="Footer Placeholder 2"/>
          <p:cNvSpPr>
            <a:spLocks noGrp="1"/>
          </p:cNvSpPr>
          <p:nvPr>
            <p:ph type="ftr" sz="quarter" idx="11"/>
          </p:nvPr>
        </p:nvSpPr>
        <p:spPr/>
        <p:txBody>
          <a:bodyPr/>
          <a:lstStyle/>
          <a:p>
            <a:r>
              <a:rPr lang="en-GB"/>
              <a:t>© Kindred Group plc 2018</a:t>
            </a:r>
          </a:p>
        </p:txBody>
      </p:sp>
      <p:sp>
        <p:nvSpPr>
          <p:cNvPr id="4" name="Slide Number Placeholder 3"/>
          <p:cNvSpPr>
            <a:spLocks noGrp="1"/>
          </p:cNvSpPr>
          <p:nvPr>
            <p:ph type="sldNum" sz="quarter" idx="12"/>
          </p:nvPr>
        </p:nvSpPr>
        <p:spPr/>
        <p:txBody>
          <a:bodyPr/>
          <a:lstStyle/>
          <a:p>
            <a:fld id="{0B1617BE-BA58-4B59-88D5-A8C7B239E913}" type="slidenum">
              <a:rPr lang="en-GB" smtClean="0"/>
              <a:t>‹#›</a:t>
            </a:fld>
            <a:endParaRPr lang="en-GB"/>
          </a:p>
        </p:txBody>
      </p:sp>
    </p:spTree>
    <p:extLst>
      <p:ext uri="{BB962C8B-B14F-4D97-AF65-F5344CB8AC3E}">
        <p14:creationId xmlns:p14="http://schemas.microsoft.com/office/powerpoint/2010/main" val="174571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A813F-65BF-431B-A85F-F50C2235B6F5}" type="datetime1">
              <a:rPr lang="en-GB" smtClean="0"/>
              <a:t>14/10/2018</a:t>
            </a:fld>
            <a:endParaRPr lang="en-GB"/>
          </a:p>
        </p:txBody>
      </p:sp>
      <p:sp>
        <p:nvSpPr>
          <p:cNvPr id="3" name="Footer Placeholder 2"/>
          <p:cNvSpPr>
            <a:spLocks noGrp="1"/>
          </p:cNvSpPr>
          <p:nvPr>
            <p:ph type="ftr" sz="quarter" idx="11"/>
          </p:nvPr>
        </p:nvSpPr>
        <p:spPr/>
        <p:txBody>
          <a:bodyPr/>
          <a:lstStyle/>
          <a:p>
            <a:r>
              <a:rPr lang="en-GB"/>
              <a:t>© Kindred Group plc 2018</a:t>
            </a:r>
          </a:p>
        </p:txBody>
      </p:sp>
      <p:sp>
        <p:nvSpPr>
          <p:cNvPr id="4" name="Slide Number Placeholder 3"/>
          <p:cNvSpPr>
            <a:spLocks noGrp="1"/>
          </p:cNvSpPr>
          <p:nvPr>
            <p:ph type="sldNum" sz="quarter" idx="12"/>
          </p:nvPr>
        </p:nvSpPr>
        <p:spPr/>
        <p:txBody>
          <a:bodyPr/>
          <a:lstStyle/>
          <a:p>
            <a:fld id="{0B1617BE-BA58-4B59-88D5-A8C7B239E913}" type="slidenum">
              <a:rPr lang="en-GB" smtClean="0"/>
              <a:t>‹#›</a:t>
            </a:fld>
            <a:endParaRPr lang="en-GB"/>
          </a:p>
        </p:txBody>
      </p:sp>
      <p:pic>
        <p:nvPicPr>
          <p:cNvPr id="5" name="image3.png" descr="image3.png">
            <a:extLst>
              <a:ext uri="{FF2B5EF4-FFF2-40B4-BE49-F238E27FC236}">
                <a16:creationId xmlns:a16="http://schemas.microsoft.com/office/drawing/2014/main" id="{5578A8A9-8E69-43ED-8E02-86B3532DD7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9384" y="2670561"/>
            <a:ext cx="4493232" cy="964300"/>
          </a:xfrm>
          <a:prstGeom prst="rect">
            <a:avLst/>
          </a:prstGeom>
          <a:ln w="12700">
            <a:miter lim="400000"/>
          </a:ln>
        </p:spPr>
      </p:pic>
    </p:spTree>
    <p:extLst>
      <p:ext uri="{BB962C8B-B14F-4D97-AF65-F5344CB8AC3E}">
        <p14:creationId xmlns:p14="http://schemas.microsoft.com/office/powerpoint/2010/main" val="2482380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End slide - thank you">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D31E0-4484-46FB-942C-7A6F6181AD41}" type="datetime1">
              <a:rPr lang="en-GB" smtClean="0"/>
              <a:t>14/10/2018</a:t>
            </a:fld>
            <a:endParaRPr lang="en-GB"/>
          </a:p>
        </p:txBody>
      </p:sp>
      <p:sp>
        <p:nvSpPr>
          <p:cNvPr id="3" name="Footer Placeholder 2"/>
          <p:cNvSpPr>
            <a:spLocks noGrp="1"/>
          </p:cNvSpPr>
          <p:nvPr>
            <p:ph type="ftr" sz="quarter" idx="11"/>
          </p:nvPr>
        </p:nvSpPr>
        <p:spPr/>
        <p:txBody>
          <a:bodyPr/>
          <a:lstStyle/>
          <a:p>
            <a:r>
              <a:rPr lang="en-GB"/>
              <a:t>© Kindred Group plc 2018</a:t>
            </a:r>
          </a:p>
        </p:txBody>
      </p:sp>
      <p:sp>
        <p:nvSpPr>
          <p:cNvPr id="4" name="Slide Number Placeholder 3"/>
          <p:cNvSpPr>
            <a:spLocks noGrp="1"/>
          </p:cNvSpPr>
          <p:nvPr>
            <p:ph type="sldNum" sz="quarter" idx="12"/>
          </p:nvPr>
        </p:nvSpPr>
        <p:spPr/>
        <p:txBody>
          <a:bodyPr/>
          <a:lstStyle/>
          <a:p>
            <a:fld id="{0B1617BE-BA58-4B59-88D5-A8C7B239E913}" type="slidenum">
              <a:rPr lang="en-GB" smtClean="0"/>
              <a:t>‹#›</a:t>
            </a:fld>
            <a:endParaRPr lang="en-GB"/>
          </a:p>
        </p:txBody>
      </p:sp>
      <p:pic>
        <p:nvPicPr>
          <p:cNvPr id="6" name="image4.png" descr="image4.png">
            <a:extLst>
              <a:ext uri="{FF2B5EF4-FFF2-40B4-BE49-F238E27FC236}">
                <a16:creationId xmlns:a16="http://schemas.microsoft.com/office/drawing/2014/main" id="{7B22551D-DA12-4B52-9E37-6B2F0CF721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80812" y="2969365"/>
            <a:ext cx="836794" cy="773098"/>
          </a:xfrm>
          <a:prstGeom prst="rect">
            <a:avLst/>
          </a:prstGeom>
          <a:ln w="12700">
            <a:miter lim="400000"/>
          </a:ln>
        </p:spPr>
      </p:pic>
      <p:sp>
        <p:nvSpPr>
          <p:cNvPr id="7" name="Shape 135">
            <a:extLst>
              <a:ext uri="{FF2B5EF4-FFF2-40B4-BE49-F238E27FC236}">
                <a16:creationId xmlns:a16="http://schemas.microsoft.com/office/drawing/2014/main" id="{B544A8E4-371E-4E23-A586-1050E5138CBB}"/>
              </a:ext>
            </a:extLst>
          </p:cNvPr>
          <p:cNvSpPr/>
          <p:nvPr userDrawn="1"/>
        </p:nvSpPr>
        <p:spPr>
          <a:xfrm>
            <a:off x="4858098" y="4216905"/>
            <a:ext cx="2475802" cy="59092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lnSpc>
                <a:spcPct val="90000"/>
              </a:lnSpc>
              <a:spcBef>
                <a:spcPts val="600"/>
              </a:spcBef>
              <a:defRPr sz="3200">
                <a:latin typeface="Factoria Light"/>
                <a:ea typeface="Factoria Light"/>
                <a:cs typeface="Factoria Light"/>
                <a:sym typeface="Factoria Light"/>
              </a:defRPr>
            </a:lvl1pPr>
          </a:lstStyle>
          <a:p>
            <a:r>
              <a:rPr lang="en-GB" sz="3600">
                <a:latin typeface="+mj-lt"/>
              </a:rPr>
              <a:t>Thank You</a:t>
            </a:r>
          </a:p>
        </p:txBody>
      </p:sp>
    </p:spTree>
    <p:extLst>
      <p:ext uri="{BB962C8B-B14F-4D97-AF65-F5344CB8AC3E}">
        <p14:creationId xmlns:p14="http://schemas.microsoft.com/office/powerpoint/2010/main" val="254232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5pPr marL="1404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86132D-3F27-48D9-8C85-342867951BD5}" type="datetime1">
              <a:rPr lang="en-GB" smtClean="0"/>
              <a:t>14/10/2018</a:t>
            </a:fld>
            <a:endParaRPr lang="en-GB"/>
          </a:p>
        </p:txBody>
      </p:sp>
      <p:sp>
        <p:nvSpPr>
          <p:cNvPr id="5" name="Footer Placeholder 4"/>
          <p:cNvSpPr>
            <a:spLocks noGrp="1"/>
          </p:cNvSpPr>
          <p:nvPr>
            <p:ph type="ftr" sz="quarter" idx="11"/>
          </p:nvPr>
        </p:nvSpPr>
        <p:spPr/>
        <p:txBody>
          <a:bodyPr/>
          <a:lstStyle/>
          <a:p>
            <a:r>
              <a:rPr lang="en-GB"/>
              <a:t>© Kindred Group plc 2018</a:t>
            </a:r>
          </a:p>
        </p:txBody>
      </p:sp>
      <p:sp>
        <p:nvSpPr>
          <p:cNvPr id="6" name="Slide Number Placeholder 5"/>
          <p:cNvSpPr>
            <a:spLocks noGrp="1"/>
          </p:cNvSpPr>
          <p:nvPr>
            <p:ph type="sldNum" sz="quarter" idx="12"/>
          </p:nvPr>
        </p:nvSpPr>
        <p:spPr/>
        <p:txBody>
          <a:bodyPr/>
          <a:lstStyle/>
          <a:p>
            <a:fld id="{0B1617BE-BA58-4B59-88D5-A8C7B239E913}" type="slidenum">
              <a:rPr lang="en-GB" smtClean="0"/>
              <a:t>‹#›</a:t>
            </a:fld>
            <a:endParaRPr lang="en-GB"/>
          </a:p>
        </p:txBody>
      </p:sp>
    </p:spTree>
    <p:extLst>
      <p:ext uri="{BB962C8B-B14F-4D97-AF65-F5344CB8AC3E}">
        <p14:creationId xmlns:p14="http://schemas.microsoft.com/office/powerpoint/2010/main" val="90504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25861" y="1658935"/>
            <a:ext cx="5181603" cy="4518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759860" y="1658935"/>
            <a:ext cx="5181603" cy="4518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76EE4DF-F11A-4DDA-8394-311770E8C49D}" type="datetime1">
              <a:rPr lang="en-GB" smtClean="0"/>
              <a:t>14/10/2018</a:t>
            </a:fld>
            <a:endParaRPr lang="en-GB"/>
          </a:p>
        </p:txBody>
      </p:sp>
      <p:sp>
        <p:nvSpPr>
          <p:cNvPr id="6" name="Footer Placeholder 5"/>
          <p:cNvSpPr>
            <a:spLocks noGrp="1"/>
          </p:cNvSpPr>
          <p:nvPr>
            <p:ph type="ftr" sz="quarter" idx="11"/>
          </p:nvPr>
        </p:nvSpPr>
        <p:spPr/>
        <p:txBody>
          <a:bodyPr/>
          <a:lstStyle/>
          <a:p>
            <a:r>
              <a:rPr lang="en-GB"/>
              <a:t>© Kindred Group plc 2018</a:t>
            </a:r>
          </a:p>
        </p:txBody>
      </p:sp>
      <p:sp>
        <p:nvSpPr>
          <p:cNvPr id="7" name="Slide Number Placeholder 6"/>
          <p:cNvSpPr>
            <a:spLocks noGrp="1"/>
          </p:cNvSpPr>
          <p:nvPr>
            <p:ph type="sldNum" sz="quarter" idx="12"/>
          </p:nvPr>
        </p:nvSpPr>
        <p:spPr/>
        <p:txBody>
          <a:bodyPr/>
          <a:lstStyle/>
          <a:p>
            <a:fld id="{0B1617BE-BA58-4B59-88D5-A8C7B239E913}" type="slidenum">
              <a:rPr lang="en-GB" smtClean="0"/>
              <a:t>‹#›</a:t>
            </a:fld>
            <a:endParaRPr lang="en-GB"/>
          </a:p>
        </p:txBody>
      </p:sp>
    </p:spTree>
    <p:extLst>
      <p:ext uri="{BB962C8B-B14F-4D97-AF65-F5344CB8AC3E}">
        <p14:creationId xmlns:p14="http://schemas.microsoft.com/office/powerpoint/2010/main" val="138633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Large image">
    <p:spTree>
      <p:nvGrpSpPr>
        <p:cNvPr id="1" name=""/>
        <p:cNvGrpSpPr/>
        <p:nvPr/>
      </p:nvGrpSpPr>
      <p:grpSpPr>
        <a:xfrm>
          <a:off x="0" y="0"/>
          <a:ext cx="0" cy="0"/>
          <a:chOff x="0" y="0"/>
          <a:chExt cx="0" cy="0"/>
        </a:xfrm>
      </p:grpSpPr>
      <p:sp>
        <p:nvSpPr>
          <p:cNvPr id="2" name="Title 1"/>
          <p:cNvSpPr>
            <a:spLocks noGrp="1"/>
          </p:cNvSpPr>
          <p:nvPr>
            <p:ph type="title"/>
          </p:nvPr>
        </p:nvSpPr>
        <p:spPr>
          <a:xfrm>
            <a:off x="425861" y="259472"/>
            <a:ext cx="5248110" cy="1122167"/>
          </a:xfrm>
        </p:spPr>
        <p:txBody>
          <a:bodyPr/>
          <a:lstStyle/>
          <a:p>
            <a:r>
              <a:rPr lang="en-US"/>
              <a:t>Click to edit Master title style</a:t>
            </a:r>
            <a:endParaRPr lang="en-GB"/>
          </a:p>
        </p:txBody>
      </p:sp>
      <p:sp>
        <p:nvSpPr>
          <p:cNvPr id="3" name="Content Placeholder 2"/>
          <p:cNvSpPr>
            <a:spLocks noGrp="1"/>
          </p:cNvSpPr>
          <p:nvPr>
            <p:ph sz="half" idx="1"/>
          </p:nvPr>
        </p:nvSpPr>
        <p:spPr>
          <a:xfrm>
            <a:off x="425861" y="1658935"/>
            <a:ext cx="5181603" cy="4518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7700097-908D-4F82-A535-D419953C00C2}" type="datetime1">
              <a:rPr lang="en-GB" smtClean="0"/>
              <a:t>14/10/2018</a:t>
            </a:fld>
            <a:endParaRPr lang="en-GB"/>
          </a:p>
        </p:txBody>
      </p:sp>
      <p:sp>
        <p:nvSpPr>
          <p:cNvPr id="6" name="Footer Placeholder 5"/>
          <p:cNvSpPr>
            <a:spLocks noGrp="1"/>
          </p:cNvSpPr>
          <p:nvPr>
            <p:ph type="ftr" sz="quarter" idx="11"/>
          </p:nvPr>
        </p:nvSpPr>
        <p:spPr>
          <a:xfrm>
            <a:off x="425861" y="6566144"/>
            <a:ext cx="4680000" cy="216000"/>
          </a:xfrm>
        </p:spPr>
        <p:txBody>
          <a:bodyPr/>
          <a:lstStyle/>
          <a:p>
            <a:r>
              <a:rPr lang="en-GB"/>
              <a:t>© Kindred Group plc 2018</a:t>
            </a:r>
          </a:p>
        </p:txBody>
      </p:sp>
      <p:sp>
        <p:nvSpPr>
          <p:cNvPr id="7" name="Slide Number Placeholder 6"/>
          <p:cNvSpPr>
            <a:spLocks noGrp="1"/>
          </p:cNvSpPr>
          <p:nvPr>
            <p:ph type="sldNum" sz="quarter" idx="12"/>
          </p:nvPr>
        </p:nvSpPr>
        <p:spPr/>
        <p:txBody>
          <a:bodyPr/>
          <a:lstStyle/>
          <a:p>
            <a:fld id="{0B1617BE-BA58-4B59-88D5-A8C7B239E913}" type="slidenum">
              <a:rPr lang="en-GB" smtClean="0"/>
              <a:t>‹#›</a:t>
            </a:fld>
            <a:endParaRPr lang="en-GB"/>
          </a:p>
        </p:txBody>
      </p:sp>
      <p:sp>
        <p:nvSpPr>
          <p:cNvPr id="9" name="Picture Placeholder 8">
            <a:extLst>
              <a:ext uri="{FF2B5EF4-FFF2-40B4-BE49-F238E27FC236}">
                <a16:creationId xmlns:a16="http://schemas.microsoft.com/office/drawing/2014/main" id="{39B09D4E-87E7-4FDF-859A-6A320E3400BD}"/>
              </a:ext>
            </a:extLst>
          </p:cNvPr>
          <p:cNvSpPr>
            <a:spLocks noGrp="1"/>
          </p:cNvSpPr>
          <p:nvPr>
            <p:ph type="pic" sz="quarter" idx="13"/>
          </p:nvPr>
        </p:nvSpPr>
        <p:spPr>
          <a:xfrm>
            <a:off x="6096000" y="0"/>
            <a:ext cx="6096000" cy="67945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73107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Small image">
    <p:spTree>
      <p:nvGrpSpPr>
        <p:cNvPr id="1" name=""/>
        <p:cNvGrpSpPr/>
        <p:nvPr/>
      </p:nvGrpSpPr>
      <p:grpSpPr>
        <a:xfrm>
          <a:off x="0" y="0"/>
          <a:ext cx="0" cy="0"/>
          <a:chOff x="0" y="0"/>
          <a:chExt cx="0" cy="0"/>
        </a:xfrm>
      </p:grpSpPr>
      <p:sp>
        <p:nvSpPr>
          <p:cNvPr id="2" name="Title 1"/>
          <p:cNvSpPr>
            <a:spLocks noGrp="1"/>
          </p:cNvSpPr>
          <p:nvPr>
            <p:ph type="title"/>
          </p:nvPr>
        </p:nvSpPr>
        <p:spPr>
          <a:xfrm>
            <a:off x="425861" y="259472"/>
            <a:ext cx="8507608" cy="1122167"/>
          </a:xfrm>
        </p:spPr>
        <p:txBody>
          <a:bodyPr/>
          <a:lstStyle/>
          <a:p>
            <a:r>
              <a:rPr lang="en-US"/>
              <a:t>Click to edit Master title style</a:t>
            </a:r>
            <a:endParaRPr lang="en-GB"/>
          </a:p>
        </p:txBody>
      </p:sp>
      <p:sp>
        <p:nvSpPr>
          <p:cNvPr id="3" name="Content Placeholder 2"/>
          <p:cNvSpPr>
            <a:spLocks noGrp="1"/>
          </p:cNvSpPr>
          <p:nvPr>
            <p:ph sz="half" idx="1"/>
          </p:nvPr>
        </p:nvSpPr>
        <p:spPr>
          <a:xfrm>
            <a:off x="425860" y="1658938"/>
            <a:ext cx="8507608" cy="4518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D0CE76-4ADC-419F-BFD1-604859A95F12}" type="datetime1">
              <a:rPr lang="en-GB" smtClean="0"/>
              <a:t>14/10/2018</a:t>
            </a:fld>
            <a:endParaRPr lang="en-GB"/>
          </a:p>
        </p:txBody>
      </p:sp>
      <p:sp>
        <p:nvSpPr>
          <p:cNvPr id="6" name="Footer Placeholder 5"/>
          <p:cNvSpPr>
            <a:spLocks noGrp="1"/>
          </p:cNvSpPr>
          <p:nvPr>
            <p:ph type="ftr" sz="quarter" idx="11"/>
          </p:nvPr>
        </p:nvSpPr>
        <p:spPr>
          <a:xfrm>
            <a:off x="425861" y="6566144"/>
            <a:ext cx="4680000" cy="216000"/>
          </a:xfrm>
        </p:spPr>
        <p:txBody>
          <a:bodyPr/>
          <a:lstStyle/>
          <a:p>
            <a:r>
              <a:rPr lang="en-GB"/>
              <a:t>© Kindred Group plc 2018</a:t>
            </a:r>
          </a:p>
        </p:txBody>
      </p:sp>
      <p:sp>
        <p:nvSpPr>
          <p:cNvPr id="7" name="Slide Number Placeholder 6"/>
          <p:cNvSpPr>
            <a:spLocks noGrp="1"/>
          </p:cNvSpPr>
          <p:nvPr>
            <p:ph type="sldNum" sz="quarter" idx="12"/>
          </p:nvPr>
        </p:nvSpPr>
        <p:spPr/>
        <p:txBody>
          <a:bodyPr/>
          <a:lstStyle/>
          <a:p>
            <a:fld id="{0B1617BE-BA58-4B59-88D5-A8C7B239E913}" type="slidenum">
              <a:rPr lang="en-GB" smtClean="0"/>
              <a:t>‹#›</a:t>
            </a:fld>
            <a:endParaRPr lang="en-GB"/>
          </a:p>
        </p:txBody>
      </p:sp>
      <p:sp>
        <p:nvSpPr>
          <p:cNvPr id="9" name="Picture Placeholder 8">
            <a:extLst>
              <a:ext uri="{FF2B5EF4-FFF2-40B4-BE49-F238E27FC236}">
                <a16:creationId xmlns:a16="http://schemas.microsoft.com/office/drawing/2014/main" id="{39B09D4E-87E7-4FDF-859A-6A320E3400BD}"/>
              </a:ext>
            </a:extLst>
          </p:cNvPr>
          <p:cNvSpPr>
            <a:spLocks noGrp="1"/>
          </p:cNvSpPr>
          <p:nvPr>
            <p:ph type="pic" sz="quarter" idx="13"/>
          </p:nvPr>
        </p:nvSpPr>
        <p:spPr>
          <a:xfrm>
            <a:off x="9142800" y="0"/>
            <a:ext cx="3049200" cy="67945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7617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25861" y="1658936"/>
            <a:ext cx="5181603" cy="2840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81F1831-8309-4686-90E7-E067C2A49B16}" type="datetime1">
              <a:rPr lang="en-GB" smtClean="0"/>
              <a:t>14/10/2018</a:t>
            </a:fld>
            <a:endParaRPr lang="en-GB"/>
          </a:p>
        </p:txBody>
      </p:sp>
      <p:sp>
        <p:nvSpPr>
          <p:cNvPr id="6" name="Footer Placeholder 5"/>
          <p:cNvSpPr>
            <a:spLocks noGrp="1"/>
          </p:cNvSpPr>
          <p:nvPr>
            <p:ph type="ftr" sz="quarter" idx="11"/>
          </p:nvPr>
        </p:nvSpPr>
        <p:spPr/>
        <p:txBody>
          <a:bodyPr/>
          <a:lstStyle/>
          <a:p>
            <a:r>
              <a:rPr lang="en-GB"/>
              <a:t>© Kindred Group plc 2018</a:t>
            </a:r>
          </a:p>
        </p:txBody>
      </p:sp>
      <p:sp>
        <p:nvSpPr>
          <p:cNvPr id="7" name="Slide Number Placeholder 6"/>
          <p:cNvSpPr>
            <a:spLocks noGrp="1"/>
          </p:cNvSpPr>
          <p:nvPr>
            <p:ph type="sldNum" sz="quarter" idx="12"/>
          </p:nvPr>
        </p:nvSpPr>
        <p:spPr/>
        <p:txBody>
          <a:bodyPr/>
          <a:lstStyle/>
          <a:p>
            <a:fld id="{0B1617BE-BA58-4B59-88D5-A8C7B239E913}" type="slidenum">
              <a:rPr lang="en-GB" smtClean="0"/>
              <a:t>‹#›</a:t>
            </a:fld>
            <a:endParaRPr lang="en-GB"/>
          </a:p>
        </p:txBody>
      </p:sp>
      <p:sp>
        <p:nvSpPr>
          <p:cNvPr id="9" name="Picture Placeholder 8">
            <a:extLst>
              <a:ext uri="{FF2B5EF4-FFF2-40B4-BE49-F238E27FC236}">
                <a16:creationId xmlns:a16="http://schemas.microsoft.com/office/drawing/2014/main" id="{62C56202-87AA-4A8E-BC9E-516F481F3DE6}"/>
              </a:ext>
            </a:extLst>
          </p:cNvPr>
          <p:cNvSpPr>
            <a:spLocks noGrp="1"/>
          </p:cNvSpPr>
          <p:nvPr>
            <p:ph type="pic" sz="quarter" idx="13"/>
          </p:nvPr>
        </p:nvSpPr>
        <p:spPr>
          <a:xfrm>
            <a:off x="0" y="4661012"/>
            <a:ext cx="12192000" cy="2133488"/>
          </a:xfrm>
        </p:spPr>
        <p:txBody>
          <a:bodyPr/>
          <a:lstStyle>
            <a:lvl1pPr marL="0" indent="0">
              <a:buNone/>
              <a:defRPr/>
            </a:lvl1pPr>
          </a:lstStyle>
          <a:p>
            <a:r>
              <a:rPr lang="en-US"/>
              <a:t>Click icon to add picture</a:t>
            </a:r>
          </a:p>
        </p:txBody>
      </p:sp>
      <p:sp>
        <p:nvSpPr>
          <p:cNvPr id="11" name="Text Placeholder 10">
            <a:extLst>
              <a:ext uri="{FF2B5EF4-FFF2-40B4-BE49-F238E27FC236}">
                <a16:creationId xmlns:a16="http://schemas.microsoft.com/office/drawing/2014/main" id="{A078BC75-C04B-443B-BAAC-C7833F3C0F35}"/>
              </a:ext>
            </a:extLst>
          </p:cNvPr>
          <p:cNvSpPr>
            <a:spLocks noGrp="1"/>
          </p:cNvSpPr>
          <p:nvPr>
            <p:ph type="body" sz="quarter" idx="14"/>
          </p:nvPr>
        </p:nvSpPr>
        <p:spPr>
          <a:xfrm>
            <a:off x="5759860" y="1658935"/>
            <a:ext cx="5181603" cy="2840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432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slide 1">
    <p:spTree>
      <p:nvGrpSpPr>
        <p:cNvPr id="1" name=""/>
        <p:cNvGrpSpPr/>
        <p:nvPr/>
      </p:nvGrpSpPr>
      <p:grpSpPr>
        <a:xfrm>
          <a:off x="0" y="0"/>
          <a:ext cx="0" cy="0"/>
          <a:chOff x="0" y="0"/>
          <a:chExt cx="0" cy="0"/>
        </a:xfrm>
      </p:grpSpPr>
      <p:sp>
        <p:nvSpPr>
          <p:cNvPr id="2" name="Title 1"/>
          <p:cNvSpPr>
            <a:spLocks noGrp="1"/>
          </p:cNvSpPr>
          <p:nvPr>
            <p:ph type="title"/>
          </p:nvPr>
        </p:nvSpPr>
        <p:spPr>
          <a:xfrm>
            <a:off x="6122229" y="1628775"/>
            <a:ext cx="5470227" cy="3369131"/>
          </a:xfrm>
        </p:spPr>
        <p:txBody>
          <a:bodyPr anchor="ctr" anchorCtr="0">
            <a:normAutofit/>
          </a:bodyPr>
          <a:lstStyle>
            <a:lvl1pPr>
              <a:defRPr sz="360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32048DE-A4F4-471B-B006-4AAAF904E4A1}" type="datetime1">
              <a:rPr lang="en-GB" smtClean="0"/>
              <a:t>14/10/2018</a:t>
            </a:fld>
            <a:endParaRPr lang="en-GB"/>
          </a:p>
        </p:txBody>
      </p:sp>
      <p:sp>
        <p:nvSpPr>
          <p:cNvPr id="5" name="Footer Placeholder 4"/>
          <p:cNvSpPr>
            <a:spLocks noGrp="1"/>
          </p:cNvSpPr>
          <p:nvPr>
            <p:ph type="ftr" sz="quarter" idx="11"/>
          </p:nvPr>
        </p:nvSpPr>
        <p:spPr>
          <a:xfrm>
            <a:off x="425861" y="6566144"/>
            <a:ext cx="4680000" cy="216000"/>
          </a:xfrm>
        </p:spPr>
        <p:txBody>
          <a:bodyPr/>
          <a:lstStyle/>
          <a:p>
            <a:r>
              <a:rPr lang="en-GB"/>
              <a:t>© Kindred Group plc 2018</a:t>
            </a:r>
          </a:p>
        </p:txBody>
      </p:sp>
      <p:sp>
        <p:nvSpPr>
          <p:cNvPr id="6" name="Slide Number Placeholder 5"/>
          <p:cNvSpPr>
            <a:spLocks noGrp="1"/>
          </p:cNvSpPr>
          <p:nvPr>
            <p:ph type="sldNum" sz="quarter" idx="12"/>
          </p:nvPr>
        </p:nvSpPr>
        <p:spPr/>
        <p:txBody>
          <a:bodyPr/>
          <a:lstStyle/>
          <a:p>
            <a:fld id="{0B1617BE-BA58-4B59-88D5-A8C7B239E913}" type="slidenum">
              <a:rPr lang="en-GB" smtClean="0"/>
              <a:t>‹#›</a:t>
            </a:fld>
            <a:endParaRPr lang="en-GB"/>
          </a:p>
        </p:txBody>
      </p:sp>
      <p:grpSp>
        <p:nvGrpSpPr>
          <p:cNvPr id="7" name="Group 88">
            <a:extLst>
              <a:ext uri="{FF2B5EF4-FFF2-40B4-BE49-F238E27FC236}">
                <a16:creationId xmlns:a16="http://schemas.microsoft.com/office/drawing/2014/main" id="{43619107-70CA-44C5-A438-FF5D58D74F46}"/>
              </a:ext>
            </a:extLst>
          </p:cNvPr>
          <p:cNvGrpSpPr/>
          <p:nvPr userDrawn="1"/>
        </p:nvGrpSpPr>
        <p:grpSpPr>
          <a:xfrm>
            <a:off x="1886929" y="-1"/>
            <a:ext cx="4098550" cy="6867169"/>
            <a:chOff x="0" y="0"/>
            <a:chExt cx="4098548" cy="6867167"/>
          </a:xfrm>
        </p:grpSpPr>
        <p:sp>
          <p:nvSpPr>
            <p:cNvPr id="8" name="Shape 86">
              <a:extLst>
                <a:ext uri="{FF2B5EF4-FFF2-40B4-BE49-F238E27FC236}">
                  <a16:creationId xmlns:a16="http://schemas.microsoft.com/office/drawing/2014/main" id="{F13EFF7F-3BFA-46CE-A505-56C7714F5309}"/>
                </a:ext>
              </a:extLst>
            </p:cNvPr>
            <p:cNvSpPr/>
            <p:nvPr/>
          </p:nvSpPr>
          <p:spPr>
            <a:xfrm>
              <a:off x="0" y="-1"/>
              <a:ext cx="4098549" cy="3438499"/>
            </a:xfrm>
            <a:custGeom>
              <a:avLst/>
              <a:gdLst/>
              <a:ahLst/>
              <a:cxnLst>
                <a:cxn ang="0">
                  <a:pos x="wd2" y="hd2"/>
                </a:cxn>
                <a:cxn ang="5400000">
                  <a:pos x="wd2" y="hd2"/>
                </a:cxn>
                <a:cxn ang="10800000">
                  <a:pos x="wd2" y="hd2"/>
                </a:cxn>
                <a:cxn ang="16200000">
                  <a:pos x="wd2" y="hd2"/>
                </a:cxn>
              </a:cxnLst>
              <a:rect l="0" t="0" r="r" b="b"/>
              <a:pathLst>
                <a:path w="21600" h="21600" extrusionOk="0">
                  <a:moveTo>
                    <a:pt x="6113" y="4"/>
                  </a:moveTo>
                  <a:lnTo>
                    <a:pt x="0" y="0"/>
                  </a:lnTo>
                  <a:lnTo>
                    <a:pt x="15442" y="21600"/>
                  </a:lnTo>
                  <a:lnTo>
                    <a:pt x="21600" y="21598"/>
                  </a:lnTo>
                  <a:lnTo>
                    <a:pt x="6113" y="4"/>
                  </a:lnTo>
                  <a:close/>
                </a:path>
              </a:pathLst>
            </a:custGeom>
            <a:solidFill>
              <a:schemeClr val="accent1"/>
            </a:solidFill>
            <a:ln w="12700" cap="flat">
              <a:noFill/>
              <a:miter lim="400000"/>
            </a:ln>
            <a:effectLst/>
          </p:spPr>
          <p:txBody>
            <a:bodyPr wrap="square" lIns="45718" tIns="45718" rIns="45718" bIns="45718" numCol="1" anchor="t">
              <a:noAutofit/>
            </a:bodyPr>
            <a:lstStyle/>
            <a:p>
              <a:pPr>
                <a:defRPr>
                  <a:latin typeface="+mj-lt"/>
                  <a:ea typeface="+mj-ea"/>
                  <a:cs typeface="+mj-cs"/>
                  <a:sym typeface="Roboto Light"/>
                </a:defRPr>
              </a:pPr>
              <a:endParaRPr lang="en-GB"/>
            </a:p>
          </p:txBody>
        </p:sp>
        <p:sp>
          <p:nvSpPr>
            <p:cNvPr id="9" name="Shape 87">
              <a:extLst>
                <a:ext uri="{FF2B5EF4-FFF2-40B4-BE49-F238E27FC236}">
                  <a16:creationId xmlns:a16="http://schemas.microsoft.com/office/drawing/2014/main" id="{D432EF9C-433D-476A-938C-B59113197346}"/>
                </a:ext>
              </a:extLst>
            </p:cNvPr>
            <p:cNvSpPr/>
            <p:nvPr/>
          </p:nvSpPr>
          <p:spPr>
            <a:xfrm rot="10800000" flipH="1">
              <a:off x="0" y="3432132"/>
              <a:ext cx="4098549" cy="3435036"/>
            </a:xfrm>
            <a:custGeom>
              <a:avLst/>
              <a:gdLst/>
              <a:ahLst/>
              <a:cxnLst>
                <a:cxn ang="0">
                  <a:pos x="wd2" y="hd2"/>
                </a:cxn>
                <a:cxn ang="5400000">
                  <a:pos x="wd2" y="hd2"/>
                </a:cxn>
                <a:cxn ang="10800000">
                  <a:pos x="wd2" y="hd2"/>
                </a:cxn>
                <a:cxn ang="16200000">
                  <a:pos x="wd2" y="hd2"/>
                </a:cxn>
              </a:cxnLst>
              <a:rect l="0" t="0" r="r" b="b"/>
              <a:pathLst>
                <a:path w="21600" h="21600" extrusionOk="0">
                  <a:moveTo>
                    <a:pt x="6113" y="4"/>
                  </a:moveTo>
                  <a:lnTo>
                    <a:pt x="0" y="0"/>
                  </a:lnTo>
                  <a:lnTo>
                    <a:pt x="15442" y="21600"/>
                  </a:lnTo>
                  <a:lnTo>
                    <a:pt x="21600" y="21598"/>
                  </a:lnTo>
                  <a:lnTo>
                    <a:pt x="6113" y="4"/>
                  </a:lnTo>
                  <a:close/>
                </a:path>
              </a:pathLst>
            </a:custGeom>
            <a:solidFill>
              <a:schemeClr val="accent4"/>
            </a:solidFill>
            <a:ln w="12700" cap="flat">
              <a:noFill/>
              <a:miter lim="400000"/>
            </a:ln>
            <a:effectLst/>
          </p:spPr>
          <p:txBody>
            <a:bodyPr wrap="square" lIns="45718" tIns="45718" rIns="45718" bIns="45718" numCol="1" anchor="t">
              <a:noAutofit/>
            </a:bodyPr>
            <a:lstStyle/>
            <a:p>
              <a:pPr>
                <a:defRPr>
                  <a:latin typeface="+mj-lt"/>
                  <a:ea typeface="+mj-ea"/>
                  <a:cs typeface="+mj-cs"/>
                  <a:sym typeface="Roboto Light"/>
                </a:defRPr>
              </a:pPr>
              <a:endParaRPr lang="en-GB"/>
            </a:p>
          </p:txBody>
        </p:sp>
      </p:grpSp>
      <p:sp>
        <p:nvSpPr>
          <p:cNvPr id="10" name="Picture Placeholder 9">
            <a:extLst>
              <a:ext uri="{FF2B5EF4-FFF2-40B4-BE49-F238E27FC236}">
                <a16:creationId xmlns:a16="http://schemas.microsoft.com/office/drawing/2014/main" id="{0FBC4C10-A5F1-47E9-9C28-2FE8B042B68F}"/>
              </a:ext>
            </a:extLst>
          </p:cNvPr>
          <p:cNvSpPr>
            <a:spLocks noGrp="1"/>
          </p:cNvSpPr>
          <p:nvPr>
            <p:ph type="pic" sz="quarter" idx="13"/>
          </p:nvPr>
        </p:nvSpPr>
        <p:spPr>
          <a:xfrm>
            <a:off x="-3" y="-2"/>
            <a:ext cx="4857136" cy="6858000"/>
          </a:xfr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388928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slide 2">
    <p:spTree>
      <p:nvGrpSpPr>
        <p:cNvPr id="1" name=""/>
        <p:cNvGrpSpPr/>
        <p:nvPr/>
      </p:nvGrpSpPr>
      <p:grpSpPr>
        <a:xfrm>
          <a:off x="0" y="0"/>
          <a:ext cx="0" cy="0"/>
          <a:chOff x="0" y="0"/>
          <a:chExt cx="0" cy="0"/>
        </a:xfrm>
      </p:grpSpPr>
      <p:sp>
        <p:nvSpPr>
          <p:cNvPr id="2" name="Title 1"/>
          <p:cNvSpPr>
            <a:spLocks noGrp="1"/>
          </p:cNvSpPr>
          <p:nvPr>
            <p:ph type="title"/>
          </p:nvPr>
        </p:nvSpPr>
        <p:spPr>
          <a:xfrm>
            <a:off x="421799" y="1628775"/>
            <a:ext cx="5470227" cy="3369131"/>
          </a:xfrm>
        </p:spPr>
        <p:txBody>
          <a:bodyPr anchor="ctr" anchorCtr="0">
            <a:normAutofit/>
          </a:bodyPr>
          <a:lstStyle>
            <a:lvl1pPr>
              <a:defRPr sz="360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53846DC5-DA18-4741-BE98-D53C90397A88}" type="datetime1">
              <a:rPr lang="en-GB" smtClean="0"/>
              <a:t>14/10/2018</a:t>
            </a:fld>
            <a:endParaRPr lang="en-GB"/>
          </a:p>
        </p:txBody>
      </p:sp>
      <p:sp>
        <p:nvSpPr>
          <p:cNvPr id="5" name="Footer Placeholder 4"/>
          <p:cNvSpPr>
            <a:spLocks noGrp="1"/>
          </p:cNvSpPr>
          <p:nvPr>
            <p:ph type="ftr" sz="quarter" idx="11"/>
          </p:nvPr>
        </p:nvSpPr>
        <p:spPr>
          <a:xfrm>
            <a:off x="425861" y="6566144"/>
            <a:ext cx="4680000" cy="216000"/>
          </a:xfrm>
        </p:spPr>
        <p:txBody>
          <a:bodyPr/>
          <a:lstStyle/>
          <a:p>
            <a:r>
              <a:rPr lang="en-GB"/>
              <a:t>© Kindred Group plc 2018</a:t>
            </a:r>
          </a:p>
        </p:txBody>
      </p:sp>
      <p:sp>
        <p:nvSpPr>
          <p:cNvPr id="6" name="Slide Number Placeholder 5"/>
          <p:cNvSpPr>
            <a:spLocks noGrp="1"/>
          </p:cNvSpPr>
          <p:nvPr>
            <p:ph type="sldNum" sz="quarter" idx="12"/>
          </p:nvPr>
        </p:nvSpPr>
        <p:spPr/>
        <p:txBody>
          <a:bodyPr/>
          <a:lstStyle/>
          <a:p>
            <a:fld id="{0B1617BE-BA58-4B59-88D5-A8C7B239E913}" type="slidenum">
              <a:rPr lang="en-GB" smtClean="0"/>
              <a:t>‹#›</a:t>
            </a:fld>
            <a:endParaRPr lang="en-GB"/>
          </a:p>
        </p:txBody>
      </p:sp>
      <p:grpSp>
        <p:nvGrpSpPr>
          <p:cNvPr id="10" name="Group 102">
            <a:extLst>
              <a:ext uri="{FF2B5EF4-FFF2-40B4-BE49-F238E27FC236}">
                <a16:creationId xmlns:a16="http://schemas.microsoft.com/office/drawing/2014/main" id="{A407DB42-870D-47BE-91BD-639E793F0E56}"/>
              </a:ext>
            </a:extLst>
          </p:cNvPr>
          <p:cNvGrpSpPr/>
          <p:nvPr userDrawn="1"/>
        </p:nvGrpSpPr>
        <p:grpSpPr>
          <a:xfrm>
            <a:off x="6206518" y="-1"/>
            <a:ext cx="4098551" cy="6867169"/>
            <a:chOff x="-1" y="0"/>
            <a:chExt cx="4098549" cy="6867167"/>
          </a:xfrm>
        </p:grpSpPr>
        <p:sp>
          <p:nvSpPr>
            <p:cNvPr id="12" name="Shape 100">
              <a:extLst>
                <a:ext uri="{FF2B5EF4-FFF2-40B4-BE49-F238E27FC236}">
                  <a16:creationId xmlns:a16="http://schemas.microsoft.com/office/drawing/2014/main" id="{F3B11053-2C04-4959-A093-83A44EE560BC}"/>
                </a:ext>
              </a:extLst>
            </p:cNvPr>
            <p:cNvSpPr/>
            <p:nvPr/>
          </p:nvSpPr>
          <p:spPr>
            <a:xfrm flipH="1">
              <a:off x="-1" y="-1"/>
              <a:ext cx="4098550" cy="3429003"/>
            </a:xfrm>
            <a:custGeom>
              <a:avLst/>
              <a:gdLst/>
              <a:ahLst/>
              <a:cxnLst>
                <a:cxn ang="0">
                  <a:pos x="wd2" y="hd2"/>
                </a:cxn>
                <a:cxn ang="5400000">
                  <a:pos x="wd2" y="hd2"/>
                </a:cxn>
                <a:cxn ang="10800000">
                  <a:pos x="wd2" y="hd2"/>
                </a:cxn>
                <a:cxn ang="16200000">
                  <a:pos x="wd2" y="hd2"/>
                </a:cxn>
              </a:cxnLst>
              <a:rect l="0" t="0" r="r" b="b"/>
              <a:pathLst>
                <a:path w="21600" h="21600" extrusionOk="0">
                  <a:moveTo>
                    <a:pt x="6113" y="4"/>
                  </a:moveTo>
                  <a:lnTo>
                    <a:pt x="0" y="0"/>
                  </a:lnTo>
                  <a:lnTo>
                    <a:pt x="15442" y="21600"/>
                  </a:lnTo>
                  <a:lnTo>
                    <a:pt x="21600" y="21598"/>
                  </a:lnTo>
                  <a:lnTo>
                    <a:pt x="6113" y="4"/>
                  </a:lnTo>
                  <a:close/>
                </a:path>
              </a:pathLst>
            </a:custGeom>
            <a:solidFill>
              <a:schemeClr val="accent3"/>
            </a:solidFill>
            <a:ln w="12700" cap="flat">
              <a:noFill/>
              <a:miter lim="400000"/>
            </a:ln>
            <a:effectLst/>
          </p:spPr>
          <p:txBody>
            <a:bodyPr wrap="square" lIns="45718" tIns="45718" rIns="45718" bIns="45718" numCol="1" anchor="t">
              <a:noAutofit/>
            </a:bodyPr>
            <a:lstStyle/>
            <a:p>
              <a:pPr>
                <a:defRPr>
                  <a:latin typeface="+mj-lt"/>
                  <a:ea typeface="+mj-ea"/>
                  <a:cs typeface="+mj-cs"/>
                  <a:sym typeface="Roboto Light"/>
                </a:defRPr>
              </a:pPr>
              <a:endParaRPr lang="en-GB"/>
            </a:p>
          </p:txBody>
        </p:sp>
        <p:sp>
          <p:nvSpPr>
            <p:cNvPr id="13" name="Shape 101">
              <a:extLst>
                <a:ext uri="{FF2B5EF4-FFF2-40B4-BE49-F238E27FC236}">
                  <a16:creationId xmlns:a16="http://schemas.microsoft.com/office/drawing/2014/main" id="{D964D69D-221A-4BCF-9858-9BAB8E98BD20}"/>
                </a:ext>
              </a:extLst>
            </p:cNvPr>
            <p:cNvSpPr/>
            <p:nvPr/>
          </p:nvSpPr>
          <p:spPr>
            <a:xfrm rot="10800000">
              <a:off x="-1" y="3429000"/>
              <a:ext cx="4098550" cy="3438168"/>
            </a:xfrm>
            <a:custGeom>
              <a:avLst/>
              <a:gdLst/>
              <a:ahLst/>
              <a:cxnLst>
                <a:cxn ang="0">
                  <a:pos x="wd2" y="hd2"/>
                </a:cxn>
                <a:cxn ang="5400000">
                  <a:pos x="wd2" y="hd2"/>
                </a:cxn>
                <a:cxn ang="10800000">
                  <a:pos x="wd2" y="hd2"/>
                </a:cxn>
                <a:cxn ang="16200000">
                  <a:pos x="wd2" y="hd2"/>
                </a:cxn>
              </a:cxnLst>
              <a:rect l="0" t="0" r="r" b="b"/>
              <a:pathLst>
                <a:path w="21600" h="21600" extrusionOk="0">
                  <a:moveTo>
                    <a:pt x="6113" y="4"/>
                  </a:moveTo>
                  <a:lnTo>
                    <a:pt x="0" y="0"/>
                  </a:lnTo>
                  <a:lnTo>
                    <a:pt x="15442" y="21600"/>
                  </a:lnTo>
                  <a:lnTo>
                    <a:pt x="21600" y="21598"/>
                  </a:lnTo>
                  <a:lnTo>
                    <a:pt x="6113" y="4"/>
                  </a:lnTo>
                  <a:close/>
                </a:path>
              </a:pathLst>
            </a:custGeom>
            <a:solidFill>
              <a:schemeClr val="accent5"/>
            </a:solidFill>
            <a:ln w="12700" cap="flat">
              <a:noFill/>
              <a:miter lim="400000"/>
            </a:ln>
            <a:effectLst/>
          </p:spPr>
          <p:txBody>
            <a:bodyPr wrap="square" lIns="45718" tIns="45718" rIns="45718" bIns="45718" numCol="1" anchor="t">
              <a:noAutofit/>
            </a:bodyPr>
            <a:lstStyle/>
            <a:p>
              <a:pPr>
                <a:defRPr>
                  <a:latin typeface="+mj-lt"/>
                  <a:ea typeface="+mj-ea"/>
                  <a:cs typeface="+mj-cs"/>
                  <a:sym typeface="Roboto Light"/>
                </a:defRPr>
              </a:pPr>
              <a:endParaRPr lang="en-GB"/>
            </a:p>
          </p:txBody>
        </p:sp>
      </p:grpSp>
      <p:sp>
        <p:nvSpPr>
          <p:cNvPr id="9" name="Picture Placeholder 9">
            <a:extLst>
              <a:ext uri="{FF2B5EF4-FFF2-40B4-BE49-F238E27FC236}">
                <a16:creationId xmlns:a16="http://schemas.microsoft.com/office/drawing/2014/main" id="{DCBA35C4-EF52-4335-8049-87C6EC84C946}"/>
              </a:ext>
            </a:extLst>
          </p:cNvPr>
          <p:cNvSpPr>
            <a:spLocks noGrp="1"/>
          </p:cNvSpPr>
          <p:nvPr>
            <p:ph type="pic" sz="quarter" idx="13"/>
          </p:nvPr>
        </p:nvSpPr>
        <p:spPr>
          <a:xfrm>
            <a:off x="7334864" y="-2"/>
            <a:ext cx="4857136" cy="6858000"/>
          </a:xfrm>
        </p:spPr>
        <p:txBody>
          <a:bodyPr/>
          <a:lstStyle>
            <a:lvl1pPr marL="0" indent="0">
              <a:buNone/>
              <a:defRPr/>
            </a:lvl1pPr>
          </a:lstStyle>
          <a:p>
            <a:r>
              <a:rPr lang="en-US"/>
              <a:t>Click icon to add picture</a:t>
            </a:r>
            <a:endParaRPr lang="en-GB"/>
          </a:p>
        </p:txBody>
      </p:sp>
    </p:spTree>
    <p:extLst>
      <p:ext uri="{BB962C8B-B14F-4D97-AF65-F5344CB8AC3E}">
        <p14:creationId xmlns:p14="http://schemas.microsoft.com/office/powerpoint/2010/main" val="88965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31D062-77BD-4E42-8358-897F6139E043}" type="datetime1">
              <a:rPr lang="en-GB" smtClean="0"/>
              <a:t>14/10/2018</a:t>
            </a:fld>
            <a:endParaRPr lang="en-GB"/>
          </a:p>
        </p:txBody>
      </p:sp>
      <p:sp>
        <p:nvSpPr>
          <p:cNvPr id="4" name="Footer Placeholder 3"/>
          <p:cNvSpPr>
            <a:spLocks noGrp="1"/>
          </p:cNvSpPr>
          <p:nvPr>
            <p:ph type="ftr" sz="quarter" idx="11"/>
          </p:nvPr>
        </p:nvSpPr>
        <p:spPr/>
        <p:txBody>
          <a:bodyPr/>
          <a:lstStyle/>
          <a:p>
            <a:r>
              <a:rPr lang="en-GB"/>
              <a:t>© Kindred Group plc 2018</a:t>
            </a:r>
          </a:p>
        </p:txBody>
      </p:sp>
      <p:sp>
        <p:nvSpPr>
          <p:cNvPr id="5" name="Slide Number Placeholder 4"/>
          <p:cNvSpPr>
            <a:spLocks noGrp="1"/>
          </p:cNvSpPr>
          <p:nvPr>
            <p:ph type="sldNum" sz="quarter" idx="12"/>
          </p:nvPr>
        </p:nvSpPr>
        <p:spPr/>
        <p:txBody>
          <a:bodyPr/>
          <a:lstStyle/>
          <a:p>
            <a:fld id="{0B1617BE-BA58-4B59-88D5-A8C7B239E913}" type="slidenum">
              <a:rPr lang="en-GB" smtClean="0"/>
              <a:t>‹#›</a:t>
            </a:fld>
            <a:endParaRPr lang="en-GB"/>
          </a:p>
        </p:txBody>
      </p:sp>
    </p:spTree>
    <p:extLst>
      <p:ext uri="{BB962C8B-B14F-4D97-AF65-F5344CB8AC3E}">
        <p14:creationId xmlns:p14="http://schemas.microsoft.com/office/powerpoint/2010/main" val="419477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25861" y="6566144"/>
            <a:ext cx="4680000" cy="216000"/>
          </a:xfrm>
          <a:prstGeom prst="rect">
            <a:avLst/>
          </a:prstGeom>
        </p:spPr>
        <p:txBody>
          <a:bodyPr vert="horz" lIns="0" tIns="0" rIns="0" bIns="0" rtlCol="0" anchor="ctr"/>
          <a:lstStyle>
            <a:lvl1pPr algn="l">
              <a:defRPr sz="800">
                <a:solidFill>
                  <a:schemeClr val="tx1"/>
                </a:solidFill>
                <a:latin typeface="+mj-lt"/>
              </a:defRPr>
            </a:lvl1pPr>
          </a:lstStyle>
          <a:p>
            <a:r>
              <a:rPr lang="en-GB"/>
              <a:t>© Kindred Group plc 2018</a:t>
            </a:r>
          </a:p>
        </p:txBody>
      </p:sp>
      <p:sp>
        <p:nvSpPr>
          <p:cNvPr id="2" name="Title Placeholder 1"/>
          <p:cNvSpPr>
            <a:spLocks noGrp="1"/>
          </p:cNvSpPr>
          <p:nvPr>
            <p:ph type="title"/>
          </p:nvPr>
        </p:nvSpPr>
        <p:spPr>
          <a:xfrm>
            <a:off x="425861" y="259472"/>
            <a:ext cx="10515602" cy="1122167"/>
          </a:xfrm>
          <a:prstGeom prst="rect">
            <a:avLst/>
          </a:prstGeom>
        </p:spPr>
        <p:txBody>
          <a:bodyPr vert="horz" lIns="0" tIns="0" rIns="0" bIns="0" rtlCol="0" anchor="b" anchorCtr="0">
            <a:normAutofit/>
          </a:bodyPr>
          <a:lstStyle/>
          <a:p>
            <a:r>
              <a:rPr lang="en-US"/>
              <a:t>Click to edit Master title style</a:t>
            </a:r>
            <a:endParaRPr lang="en-GB"/>
          </a:p>
        </p:txBody>
      </p:sp>
      <p:sp>
        <p:nvSpPr>
          <p:cNvPr id="3" name="Text Placeholder 2"/>
          <p:cNvSpPr>
            <a:spLocks noGrp="1"/>
          </p:cNvSpPr>
          <p:nvPr>
            <p:ph type="body" idx="1"/>
          </p:nvPr>
        </p:nvSpPr>
        <p:spPr>
          <a:xfrm>
            <a:off x="425861" y="1658938"/>
            <a:ext cx="10515602" cy="4518028"/>
          </a:xfrm>
          <a:prstGeom prst="rect">
            <a:avLst/>
          </a:prstGeom>
        </p:spPr>
        <p:txBody>
          <a:bodyPr vert="horz" lIns="0" tIns="0" rIns="0" bIns="0" rtlCol="0">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10591988" y="6577986"/>
            <a:ext cx="972000" cy="216000"/>
          </a:xfrm>
          <a:prstGeom prst="rect">
            <a:avLst/>
          </a:prstGeom>
        </p:spPr>
        <p:txBody>
          <a:bodyPr vert="horz" lIns="0" tIns="0" rIns="0" bIns="0" rtlCol="0" anchor="ctr"/>
          <a:lstStyle>
            <a:lvl1pPr algn="ctr">
              <a:defRPr sz="800">
                <a:solidFill>
                  <a:schemeClr val="tx1"/>
                </a:solidFill>
              </a:defRPr>
            </a:lvl1pPr>
          </a:lstStyle>
          <a:p>
            <a:fld id="{F06E2373-6E31-4CAC-897F-508A1442BE34}" type="datetime1">
              <a:rPr lang="en-GB" smtClean="0"/>
              <a:t>14/10/2018</a:t>
            </a:fld>
            <a:endParaRPr lang="en-GB"/>
          </a:p>
        </p:txBody>
      </p:sp>
      <p:sp>
        <p:nvSpPr>
          <p:cNvPr id="6" name="Slide Number Placeholder 5"/>
          <p:cNvSpPr>
            <a:spLocks noGrp="1"/>
          </p:cNvSpPr>
          <p:nvPr>
            <p:ph type="sldNum" sz="quarter" idx="4"/>
          </p:nvPr>
        </p:nvSpPr>
        <p:spPr>
          <a:xfrm>
            <a:off x="11563988" y="6566144"/>
            <a:ext cx="210515" cy="216000"/>
          </a:xfrm>
          <a:prstGeom prst="rect">
            <a:avLst/>
          </a:prstGeom>
        </p:spPr>
        <p:txBody>
          <a:bodyPr vert="horz" lIns="0" tIns="0" rIns="0" bIns="0" rtlCol="0" anchor="ctr"/>
          <a:lstStyle>
            <a:lvl1pPr algn="r">
              <a:defRPr sz="1200">
                <a:solidFill>
                  <a:schemeClr val="tx1"/>
                </a:solidFill>
              </a:defRPr>
            </a:lvl1pPr>
          </a:lstStyle>
          <a:p>
            <a:fld id="{0B1617BE-BA58-4B59-88D5-A8C7B239E913}" type="slidenum">
              <a:rPr lang="en-GB" smtClean="0"/>
              <a:pPr/>
              <a:t>‹#›</a:t>
            </a:fld>
            <a:endParaRPr lang="en-GB"/>
          </a:p>
        </p:txBody>
      </p:sp>
      <p:pic>
        <p:nvPicPr>
          <p:cNvPr id="7" name="image2.jpeg" descr="image2.jpeg">
            <a:extLst>
              <a:ext uri="{FF2B5EF4-FFF2-40B4-BE49-F238E27FC236}">
                <a16:creationId xmlns:a16="http://schemas.microsoft.com/office/drawing/2014/main" id="{607C0F6F-A6A0-465B-8F3A-762CCC0E617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6793986"/>
            <a:ext cx="12193200" cy="64016"/>
          </a:xfrm>
          <a:prstGeom prst="rect">
            <a:avLst/>
          </a:prstGeom>
          <a:ln w="12700">
            <a:miter lim="400000"/>
          </a:ln>
        </p:spPr>
      </p:pic>
      <p:pic>
        <p:nvPicPr>
          <p:cNvPr id="8" name="image1.png" descr="image1.png">
            <a:extLst>
              <a:ext uri="{FF2B5EF4-FFF2-40B4-BE49-F238E27FC236}">
                <a16:creationId xmlns:a16="http://schemas.microsoft.com/office/drawing/2014/main" id="{5C84A5C7-728D-4D7F-B145-D7A01920960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230729" y="533696"/>
            <a:ext cx="445940" cy="411712"/>
          </a:xfrm>
          <a:prstGeom prst="rect">
            <a:avLst/>
          </a:prstGeom>
          <a:ln w="12700">
            <a:miter lim="400000"/>
          </a:ln>
        </p:spPr>
      </p:pic>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51" r:id="rId7"/>
    <p:sldLayoutId id="2147483660" r:id="rId8"/>
    <p:sldLayoutId id="2147483654" r:id="rId9"/>
    <p:sldLayoutId id="2147483655" r:id="rId10"/>
    <p:sldLayoutId id="2147483661" r:id="rId11"/>
    <p:sldLayoutId id="214748366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94400" indent="-194400" algn="l" defTabSz="914400" rtl="0" eaLnBrk="1" latinLnBrk="0" hangingPunct="1">
        <a:lnSpc>
          <a:spcPct val="90000"/>
        </a:lnSpc>
        <a:spcBef>
          <a:spcPts val="900"/>
        </a:spcBef>
        <a:buFont typeface="Arial" panose="020B0604020202020204" pitchFamily="34" charset="0"/>
        <a:buChar char="•"/>
        <a:defRPr sz="2200" kern="1200">
          <a:solidFill>
            <a:schemeClr val="tx1"/>
          </a:solidFill>
          <a:latin typeface="+mn-lt"/>
          <a:ea typeface="+mn-ea"/>
          <a:cs typeface="+mn-cs"/>
        </a:defRPr>
      </a:lvl1pPr>
      <a:lvl2pPr marL="48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2pPr>
      <a:lvl3pPr marL="792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3pPr>
      <a:lvl4pPr marL="111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4pPr>
      <a:lvl5pPr marL="1368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1026" userDrawn="1">
          <p15:clr>
            <a:srgbClr val="F26B43"/>
          </p15:clr>
        </p15:guide>
        <p15:guide id="3" orient="horz" pos="232" userDrawn="1">
          <p15:clr>
            <a:srgbClr val="F26B43"/>
          </p15:clr>
        </p15:guide>
        <p15:guide id="4" orient="horz" pos="3884" userDrawn="1">
          <p15:clr>
            <a:srgbClr val="F26B43"/>
          </p15:clr>
        </p15:guide>
        <p15:guide id="5" orient="horz" pos="4133" userDrawn="1">
          <p15:clr>
            <a:srgbClr val="F26B43"/>
          </p15:clr>
        </p15:guide>
        <p15:guide id="6" orient="horz" pos="4247" userDrawn="1">
          <p15:clr>
            <a:srgbClr val="F26B43"/>
          </p15:clr>
        </p15:guide>
        <p15:guide id="7" pos="257" userDrawn="1">
          <p15:clr>
            <a:srgbClr val="F26B43"/>
          </p15:clr>
        </p15:guide>
        <p15:guide id="8" pos="6902" userDrawn="1">
          <p15:clr>
            <a:srgbClr val="F26B43"/>
          </p15:clr>
        </p15:guide>
        <p15:guide id="9" orient="horz" pos="89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9.tiff"/><Relationship Id="rId7" Type="http://schemas.openxmlformats.org/officeDocument/2006/relationships/image" Target="../media/image12.tiff"/><Relationship Id="rId12"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0.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8.png"/><Relationship Id="rId10" Type="http://schemas.openxmlformats.org/officeDocument/2006/relationships/image" Target="../media/image15.tiff"/><Relationship Id="rId4" Type="http://schemas.openxmlformats.org/officeDocument/2006/relationships/image" Target="../media/image10.tiff"/><Relationship Id="rId9" Type="http://schemas.openxmlformats.org/officeDocument/2006/relationships/image" Target="../media/image14.tiff"/><Relationship Id="rId14" Type="http://schemas.openxmlformats.org/officeDocument/2006/relationships/image" Target="../media/image1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GB"/>
              <a:t>Oracle Database high availability from client perspective</a:t>
            </a:r>
          </a:p>
        </p:txBody>
      </p:sp>
      <p:sp>
        <p:nvSpPr>
          <p:cNvPr id="3" name="Underrubrik 2"/>
          <p:cNvSpPr>
            <a:spLocks noGrp="1"/>
          </p:cNvSpPr>
          <p:nvPr>
            <p:ph type="subTitle" idx="1"/>
          </p:nvPr>
        </p:nvSpPr>
        <p:spPr/>
        <p:txBody>
          <a:bodyPr/>
          <a:lstStyle/>
          <a:p>
            <a:r>
              <a:rPr lang="en-GB" dirty="0"/>
              <a:t>Priit Piipuu</a:t>
            </a:r>
          </a:p>
        </p:txBody>
      </p:sp>
    </p:spTree>
    <p:extLst>
      <p:ext uri="{BB962C8B-B14F-4D97-AF65-F5344CB8AC3E}">
        <p14:creationId xmlns:p14="http://schemas.microsoft.com/office/powerpoint/2010/main" val="25953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DD3A-2BB0-624A-AC13-B264ACDF28F1}"/>
              </a:ext>
            </a:extLst>
          </p:cNvPr>
          <p:cNvSpPr>
            <a:spLocks noGrp="1"/>
          </p:cNvSpPr>
          <p:nvPr>
            <p:ph type="title"/>
          </p:nvPr>
        </p:nvSpPr>
        <p:spPr/>
        <p:txBody>
          <a:bodyPr/>
          <a:lstStyle/>
          <a:p>
            <a:r>
              <a:rPr lang="en-GB"/>
              <a:t>Why this presentation?</a:t>
            </a:r>
          </a:p>
        </p:txBody>
      </p:sp>
      <p:sp>
        <p:nvSpPr>
          <p:cNvPr id="3" name="Content Placeholder 2">
            <a:extLst>
              <a:ext uri="{FF2B5EF4-FFF2-40B4-BE49-F238E27FC236}">
                <a16:creationId xmlns:a16="http://schemas.microsoft.com/office/drawing/2014/main" id="{B4FABE39-B08A-CD4B-B210-A78141FF0D9F}"/>
              </a:ext>
            </a:extLst>
          </p:cNvPr>
          <p:cNvSpPr>
            <a:spLocks noGrp="1"/>
          </p:cNvSpPr>
          <p:nvPr>
            <p:ph idx="1"/>
          </p:nvPr>
        </p:nvSpPr>
        <p:spPr/>
        <p:txBody>
          <a:bodyPr vert="horz" lIns="0" tIns="0" rIns="0" bIns="0" rtlCol="0" anchor="t">
            <a:normAutofit/>
          </a:bodyPr>
          <a:lstStyle/>
          <a:p>
            <a:pPr marL="485775" lvl="1" indent="-269875"/>
            <a:r>
              <a:rPr lang="en-GB" dirty="0"/>
              <a:t>We have implemented MAA, Oracle says we are now highly available.</a:t>
            </a:r>
            <a:endParaRPr lang="en-US" dirty="0"/>
          </a:p>
          <a:p>
            <a:pPr marL="791845" lvl="2" indent="-269875"/>
            <a:r>
              <a:rPr lang="en-GB" dirty="0"/>
              <a:t>Not true, Oracle gives you many tools to achieve availability,</a:t>
            </a:r>
          </a:p>
          <a:p>
            <a:pPr marL="791845" lvl="2" indent="-269875"/>
            <a:r>
              <a:rPr lang="en-GB" dirty="0"/>
              <a:t>You must use them properly.</a:t>
            </a:r>
          </a:p>
          <a:p>
            <a:pPr marL="791845" lvl="2" indent="-269875"/>
            <a:endParaRPr lang="en-GB" dirty="0"/>
          </a:p>
          <a:p>
            <a:pPr marL="485775" lvl="1" indent="-269875"/>
            <a:r>
              <a:rPr lang="en-GB" dirty="0"/>
              <a:t>True high availability is not possible without a little help from the client</a:t>
            </a:r>
          </a:p>
          <a:p>
            <a:pPr marL="791845" lvl="2" indent="-269875"/>
            <a:r>
              <a:rPr lang="en-GB" dirty="0"/>
              <a:t>Here we will see how the client side tools provided by Oracle work internally</a:t>
            </a:r>
          </a:p>
          <a:p>
            <a:pPr marL="791845" lvl="2" indent="-269875"/>
            <a:r>
              <a:rPr lang="en-GB" dirty="0"/>
              <a:t>And how to avoid mistakes we made (and I think we have not been alone)</a:t>
            </a:r>
          </a:p>
          <a:p>
            <a:pPr marL="485775" lvl="1" indent="-269875"/>
            <a:endParaRPr lang="en-GB" dirty="0"/>
          </a:p>
          <a:p>
            <a:pPr marL="485775" lvl="1" indent="-269875"/>
            <a:endParaRPr lang="en-GB" dirty="0"/>
          </a:p>
        </p:txBody>
      </p:sp>
      <p:sp>
        <p:nvSpPr>
          <p:cNvPr id="4" name="Footer Placeholder 3">
            <a:extLst>
              <a:ext uri="{FF2B5EF4-FFF2-40B4-BE49-F238E27FC236}">
                <a16:creationId xmlns:a16="http://schemas.microsoft.com/office/drawing/2014/main" id="{0125D859-C5F4-BB4E-AE30-3A72A589B994}"/>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9543144E-E5C8-DE4D-B8A2-E55836D9CB3B}"/>
              </a:ext>
            </a:extLst>
          </p:cNvPr>
          <p:cNvSpPr>
            <a:spLocks noGrp="1"/>
          </p:cNvSpPr>
          <p:nvPr>
            <p:ph type="sldNum" sz="quarter" idx="12"/>
          </p:nvPr>
        </p:nvSpPr>
        <p:spPr/>
        <p:txBody>
          <a:bodyPr/>
          <a:lstStyle/>
          <a:p>
            <a:fld id="{0B1617BE-BA58-4B59-88D5-A8C7B239E913}" type="slidenum">
              <a:rPr lang="en-GB" smtClean="0"/>
              <a:t>10</a:t>
            </a:fld>
            <a:endParaRPr lang="en-GB"/>
          </a:p>
        </p:txBody>
      </p:sp>
    </p:spTree>
    <p:extLst>
      <p:ext uri="{BB962C8B-B14F-4D97-AF65-F5344CB8AC3E}">
        <p14:creationId xmlns:p14="http://schemas.microsoft.com/office/powerpoint/2010/main" val="1762391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D36C-DD22-4221-9F88-5FF2D800133A}"/>
              </a:ext>
            </a:extLst>
          </p:cNvPr>
          <p:cNvSpPr>
            <a:spLocks noGrp="1"/>
          </p:cNvSpPr>
          <p:nvPr>
            <p:ph type="title"/>
          </p:nvPr>
        </p:nvSpPr>
        <p:spPr/>
        <p:txBody>
          <a:bodyPr>
            <a:normAutofit fontScale="90000"/>
          </a:bodyPr>
          <a:lstStyle/>
          <a:p>
            <a:r>
              <a:rPr lang="en-US"/>
              <a:t>Why do we need failover in application layer</a:t>
            </a:r>
          </a:p>
        </p:txBody>
      </p:sp>
      <p:sp>
        <p:nvSpPr>
          <p:cNvPr id="3" name="Content Placeholder 2">
            <a:extLst>
              <a:ext uri="{FF2B5EF4-FFF2-40B4-BE49-F238E27FC236}">
                <a16:creationId xmlns:a16="http://schemas.microsoft.com/office/drawing/2014/main" id="{98844879-072A-4B71-BA7E-557855AA20DF}"/>
              </a:ext>
            </a:extLst>
          </p:cNvPr>
          <p:cNvSpPr>
            <a:spLocks noGrp="1"/>
          </p:cNvSpPr>
          <p:nvPr>
            <p:ph idx="1"/>
          </p:nvPr>
        </p:nvSpPr>
        <p:spPr/>
        <p:txBody>
          <a:bodyPr vert="horz" lIns="0" tIns="0" rIns="0" bIns="0" rtlCol="0" anchor="t">
            <a:normAutofit/>
          </a:bodyPr>
          <a:lstStyle/>
          <a:p>
            <a:pPr marL="194310" indent="-194310"/>
            <a:endParaRPr lang="en-US" dirty="0"/>
          </a:p>
          <a:p>
            <a:pPr marL="485775" lvl="1" indent="-269875"/>
            <a:r>
              <a:rPr lang="en-US" dirty="0"/>
              <a:t>In case of failure in persistence layer, database clears up its mess. But!</a:t>
            </a:r>
          </a:p>
          <a:p>
            <a:pPr marL="1115695" lvl="3" indent="-269875"/>
            <a:r>
              <a:rPr lang="en-US" dirty="0"/>
              <a:t>In case of service/instance/node failure networking resources might not be </a:t>
            </a:r>
            <a:r>
              <a:rPr lang="en-US" dirty="0" err="1"/>
              <a:t>gc’ed</a:t>
            </a:r>
            <a:endParaRPr lang="en-US" dirty="0"/>
          </a:p>
          <a:p>
            <a:pPr marL="1115695" lvl="3" indent="-269875"/>
            <a:r>
              <a:rPr lang="en-US" dirty="0"/>
              <a:t>Resolving networking timeouts takes time, up to 127s</a:t>
            </a:r>
          </a:p>
          <a:p>
            <a:pPr marL="1115695" lvl="3" indent="-269875"/>
            <a:endParaRPr lang="en-US" dirty="0"/>
          </a:p>
          <a:p>
            <a:pPr marL="485775" lvl="1" indent="-269875"/>
            <a:r>
              <a:rPr lang="en-US" dirty="0"/>
              <a:t>Graceful failover in case of planned outages</a:t>
            </a:r>
          </a:p>
          <a:p>
            <a:pPr marL="1115695" lvl="3" indent="-269875"/>
            <a:r>
              <a:rPr lang="en-US" dirty="0"/>
              <a:t>Stale connections are retired gracefully</a:t>
            </a:r>
          </a:p>
          <a:p>
            <a:pPr marL="1115695" lvl="3" indent="-269875"/>
            <a:r>
              <a:rPr lang="en-US" dirty="0"/>
              <a:t>New connection attempts are sent to the surviving nodes</a:t>
            </a:r>
          </a:p>
          <a:p>
            <a:pPr marL="791845" lvl="2" indent="-269875"/>
            <a:endParaRPr lang="en-US" dirty="0"/>
          </a:p>
          <a:p>
            <a:pPr marL="485775" lvl="1" indent="-269875"/>
            <a:r>
              <a:rPr lang="en-US" dirty="0"/>
              <a:t>Extra features: connection load balancing and connection affinity</a:t>
            </a:r>
          </a:p>
          <a:p>
            <a:pPr marL="485775" lvl="1" indent="-269875"/>
            <a:endParaRPr lang="en-US" dirty="0"/>
          </a:p>
          <a:p>
            <a:pPr marL="194310" indent="-194310"/>
            <a:endParaRPr lang="en-US" dirty="0"/>
          </a:p>
        </p:txBody>
      </p:sp>
      <p:sp>
        <p:nvSpPr>
          <p:cNvPr id="4" name="Footer Placeholder 3">
            <a:extLst>
              <a:ext uri="{FF2B5EF4-FFF2-40B4-BE49-F238E27FC236}">
                <a16:creationId xmlns:a16="http://schemas.microsoft.com/office/drawing/2014/main" id="{52A74045-F6E6-4E6F-8C69-C49C9DA55C03}"/>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FCF818EC-CD86-4A58-97B9-F89B6D250BAE}"/>
              </a:ext>
            </a:extLst>
          </p:cNvPr>
          <p:cNvSpPr>
            <a:spLocks noGrp="1"/>
          </p:cNvSpPr>
          <p:nvPr>
            <p:ph type="sldNum" sz="quarter" idx="12"/>
          </p:nvPr>
        </p:nvSpPr>
        <p:spPr/>
        <p:txBody>
          <a:bodyPr/>
          <a:lstStyle/>
          <a:p>
            <a:fld id="{0B1617BE-BA58-4B59-88D5-A8C7B239E913}" type="slidenum">
              <a:rPr lang="en-GB" smtClean="0"/>
              <a:t>11</a:t>
            </a:fld>
            <a:endParaRPr lang="en-GB"/>
          </a:p>
        </p:txBody>
      </p:sp>
    </p:spTree>
    <p:extLst>
      <p:ext uri="{BB962C8B-B14F-4D97-AF65-F5344CB8AC3E}">
        <p14:creationId xmlns:p14="http://schemas.microsoft.com/office/powerpoint/2010/main" val="249904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9A2A-5A00-664C-BA7F-7F71C6515208}"/>
              </a:ext>
            </a:extLst>
          </p:cNvPr>
          <p:cNvSpPr>
            <a:spLocks noGrp="1"/>
          </p:cNvSpPr>
          <p:nvPr>
            <p:ph type="title"/>
          </p:nvPr>
        </p:nvSpPr>
        <p:spPr/>
        <p:txBody>
          <a:bodyPr/>
          <a:lstStyle/>
          <a:p>
            <a:r>
              <a:rPr lang="en-GB"/>
              <a:t>Transparent Application Failover - TAF</a:t>
            </a:r>
          </a:p>
        </p:txBody>
      </p:sp>
      <p:sp>
        <p:nvSpPr>
          <p:cNvPr id="3" name="Content Placeholder 2">
            <a:extLst>
              <a:ext uri="{FF2B5EF4-FFF2-40B4-BE49-F238E27FC236}">
                <a16:creationId xmlns:a16="http://schemas.microsoft.com/office/drawing/2014/main" id="{0BDA891C-62DF-C244-AD8F-7C4BEFD708FA}"/>
              </a:ext>
            </a:extLst>
          </p:cNvPr>
          <p:cNvSpPr>
            <a:spLocks noGrp="1"/>
          </p:cNvSpPr>
          <p:nvPr>
            <p:ph idx="1"/>
          </p:nvPr>
        </p:nvSpPr>
        <p:spPr/>
        <p:txBody>
          <a:bodyPr vert="horz" lIns="0" tIns="0" rIns="0" bIns="0" rtlCol="0" anchor="t">
            <a:normAutofit/>
          </a:bodyPr>
          <a:lstStyle/>
          <a:p>
            <a:pPr marL="194310" indent="-194310"/>
            <a:endParaRPr lang="en-GB" dirty="0"/>
          </a:p>
          <a:p>
            <a:pPr marL="485775" lvl="1" indent="-269875"/>
            <a:r>
              <a:rPr lang="en-GB" dirty="0"/>
              <a:t>Driver in application will detect database failure and reconnect silently</a:t>
            </a:r>
          </a:p>
          <a:p>
            <a:pPr marL="194310" indent="-194310"/>
            <a:endParaRPr lang="en-US" dirty="0"/>
          </a:p>
          <a:p>
            <a:pPr marL="485775" lvl="1" indent="-269875"/>
            <a:r>
              <a:rPr lang="en-GB" dirty="0"/>
              <a:t>SELECT statements can be silently restarted</a:t>
            </a:r>
          </a:p>
          <a:p>
            <a:pPr marL="194310" indent="-194310"/>
            <a:endParaRPr lang="en-GB" dirty="0"/>
          </a:p>
          <a:p>
            <a:pPr marL="485775" lvl="1" indent="-269875"/>
            <a:r>
              <a:rPr lang="en-GB" dirty="0"/>
              <a:t>Transactions are lost</a:t>
            </a:r>
          </a:p>
          <a:p>
            <a:pPr marL="194310" indent="-194310"/>
            <a:endParaRPr lang="en-GB" dirty="0"/>
          </a:p>
          <a:p>
            <a:pPr marL="485775" lvl="1" indent="-269875"/>
            <a:r>
              <a:rPr lang="en-GB" dirty="0"/>
              <a:t>JDBC thin driver does not support TAF</a:t>
            </a:r>
          </a:p>
        </p:txBody>
      </p:sp>
      <p:sp>
        <p:nvSpPr>
          <p:cNvPr id="4" name="Footer Placeholder 3">
            <a:extLst>
              <a:ext uri="{FF2B5EF4-FFF2-40B4-BE49-F238E27FC236}">
                <a16:creationId xmlns:a16="http://schemas.microsoft.com/office/drawing/2014/main" id="{5863B9B7-ECFF-7A41-A723-4934D288DE63}"/>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249FF5A4-EB6D-8A49-8B8B-6CE497C12170}"/>
              </a:ext>
            </a:extLst>
          </p:cNvPr>
          <p:cNvSpPr>
            <a:spLocks noGrp="1"/>
          </p:cNvSpPr>
          <p:nvPr>
            <p:ph type="sldNum" sz="quarter" idx="12"/>
          </p:nvPr>
        </p:nvSpPr>
        <p:spPr/>
        <p:txBody>
          <a:bodyPr/>
          <a:lstStyle/>
          <a:p>
            <a:fld id="{0B1617BE-BA58-4B59-88D5-A8C7B239E913}" type="slidenum">
              <a:rPr lang="en-GB" smtClean="0"/>
              <a:t>12</a:t>
            </a:fld>
            <a:endParaRPr lang="en-GB"/>
          </a:p>
        </p:txBody>
      </p:sp>
    </p:spTree>
    <p:extLst>
      <p:ext uri="{BB962C8B-B14F-4D97-AF65-F5344CB8AC3E}">
        <p14:creationId xmlns:p14="http://schemas.microsoft.com/office/powerpoint/2010/main" val="384600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0203-C62C-4737-A2D1-28BE0D5AD7FC}"/>
              </a:ext>
            </a:extLst>
          </p:cNvPr>
          <p:cNvSpPr>
            <a:spLocks noGrp="1"/>
          </p:cNvSpPr>
          <p:nvPr>
            <p:ph type="title"/>
          </p:nvPr>
        </p:nvSpPr>
        <p:spPr/>
        <p:txBody>
          <a:bodyPr/>
          <a:lstStyle/>
          <a:p>
            <a:r>
              <a:rPr lang="en-US"/>
              <a:t>Fast Application Notification (FAN)</a:t>
            </a:r>
          </a:p>
        </p:txBody>
      </p:sp>
      <p:sp>
        <p:nvSpPr>
          <p:cNvPr id="3" name="Content Placeholder 2">
            <a:extLst>
              <a:ext uri="{FF2B5EF4-FFF2-40B4-BE49-F238E27FC236}">
                <a16:creationId xmlns:a16="http://schemas.microsoft.com/office/drawing/2014/main" id="{549A2C0F-9EAC-459F-A819-134E752CB0AC}"/>
              </a:ext>
            </a:extLst>
          </p:cNvPr>
          <p:cNvSpPr>
            <a:spLocks noGrp="1"/>
          </p:cNvSpPr>
          <p:nvPr>
            <p:ph idx="1"/>
          </p:nvPr>
        </p:nvSpPr>
        <p:spPr/>
        <p:txBody>
          <a:bodyPr vert="horz" lIns="0" tIns="0" rIns="0" bIns="0" rtlCol="0" anchor="t">
            <a:normAutofit/>
          </a:bodyPr>
          <a:lstStyle/>
          <a:p>
            <a:pPr marL="194310" indent="-194310"/>
            <a:endParaRPr lang="en-GB" dirty="0"/>
          </a:p>
          <a:p>
            <a:pPr marL="485775" lvl="1" indent="-269875"/>
            <a:r>
              <a:rPr lang="en-GB" dirty="0"/>
              <a:t>Mechanism that notifies other processes about service configuration and status changes</a:t>
            </a:r>
          </a:p>
          <a:p>
            <a:pPr marL="485775" lvl="1" indent="-269875"/>
            <a:r>
              <a:rPr lang="en-GB" dirty="0"/>
              <a:t>Provides visibility into Oracle services, status messages can apply to services, instances or nodes</a:t>
            </a:r>
          </a:p>
          <a:p>
            <a:pPr marL="485775" lvl="1" indent="-269875"/>
            <a:r>
              <a:rPr lang="en-GB" dirty="0"/>
              <a:t>FAN status message is published immediately when state change occurs</a:t>
            </a:r>
          </a:p>
          <a:p>
            <a:pPr marL="194310" indent="-194310"/>
            <a:endParaRPr lang="en-GB" dirty="0"/>
          </a:p>
          <a:p>
            <a:pPr marL="485775" lvl="1" indent="-269875"/>
            <a:r>
              <a:rPr lang="en-GB" dirty="0"/>
              <a:t>Messages can be accessed either through</a:t>
            </a:r>
          </a:p>
          <a:p>
            <a:pPr marL="791845" lvl="2" indent="-269875"/>
            <a:r>
              <a:rPr lang="en-GB" dirty="0"/>
              <a:t>Oracle client (JDBC, UCP, OCI, ODP.NET),</a:t>
            </a:r>
          </a:p>
          <a:p>
            <a:pPr marL="791845" lvl="2" indent="-269875"/>
            <a:r>
              <a:rPr lang="en-GB" dirty="0"/>
              <a:t>FAN API</a:t>
            </a:r>
          </a:p>
          <a:p>
            <a:pPr marL="791845" lvl="2" indent="-269875"/>
            <a:r>
              <a:rPr lang="en-GB" dirty="0"/>
              <a:t>Server-side callouts</a:t>
            </a:r>
          </a:p>
          <a:p>
            <a:pPr marL="485845" lvl="1" indent="-269875"/>
            <a:r>
              <a:rPr lang="en-GB" dirty="0"/>
              <a:t>Supported by RAC, </a:t>
            </a:r>
            <a:r>
              <a:rPr lang="en-GB" dirty="0" err="1"/>
              <a:t>DataGuard</a:t>
            </a:r>
            <a:r>
              <a:rPr lang="en-GB" dirty="0"/>
              <a:t> and GDS</a:t>
            </a:r>
          </a:p>
          <a:p>
            <a:pPr marL="791845" lvl="2" indent="-269875"/>
            <a:r>
              <a:rPr lang="en-GB" dirty="0"/>
              <a:t>Needs </a:t>
            </a:r>
            <a:r>
              <a:rPr lang="en-GB" dirty="0" err="1"/>
              <a:t>Clusterware</a:t>
            </a:r>
            <a:r>
              <a:rPr lang="en-GB" dirty="0"/>
              <a:t>?</a:t>
            </a:r>
          </a:p>
          <a:p>
            <a:pPr marL="0" indent="0">
              <a:buNone/>
            </a:pPr>
            <a:endParaRPr lang="en-GB" dirty="0"/>
          </a:p>
          <a:p>
            <a:pPr marL="194310" indent="-194310"/>
            <a:endParaRPr lang="en-US" dirty="0"/>
          </a:p>
        </p:txBody>
      </p:sp>
      <p:sp>
        <p:nvSpPr>
          <p:cNvPr id="4" name="Footer Placeholder 3">
            <a:extLst>
              <a:ext uri="{FF2B5EF4-FFF2-40B4-BE49-F238E27FC236}">
                <a16:creationId xmlns:a16="http://schemas.microsoft.com/office/drawing/2014/main" id="{60CB9ED5-396E-48F5-961A-8C29D3DC558F}"/>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65DE427A-9E5E-475D-95A7-3D93A4EFC8D2}"/>
              </a:ext>
            </a:extLst>
          </p:cNvPr>
          <p:cNvSpPr>
            <a:spLocks noGrp="1"/>
          </p:cNvSpPr>
          <p:nvPr>
            <p:ph type="sldNum" sz="quarter" idx="12"/>
          </p:nvPr>
        </p:nvSpPr>
        <p:spPr/>
        <p:txBody>
          <a:bodyPr/>
          <a:lstStyle/>
          <a:p>
            <a:fld id="{0B1617BE-BA58-4B59-88D5-A8C7B239E913}" type="slidenum">
              <a:rPr lang="en-GB" smtClean="0"/>
              <a:t>13</a:t>
            </a:fld>
            <a:endParaRPr lang="en-GB"/>
          </a:p>
        </p:txBody>
      </p:sp>
    </p:spTree>
    <p:extLst>
      <p:ext uri="{BB962C8B-B14F-4D97-AF65-F5344CB8AC3E}">
        <p14:creationId xmlns:p14="http://schemas.microsoft.com/office/powerpoint/2010/main" val="22460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B309-0BF5-40F7-90ED-C4A0352D094F}"/>
              </a:ext>
            </a:extLst>
          </p:cNvPr>
          <p:cNvSpPr>
            <a:spLocks noGrp="1"/>
          </p:cNvSpPr>
          <p:nvPr>
            <p:ph type="title"/>
          </p:nvPr>
        </p:nvSpPr>
        <p:spPr/>
        <p:txBody>
          <a:bodyPr>
            <a:normAutofit/>
          </a:bodyPr>
          <a:lstStyle/>
          <a:p>
            <a:r>
              <a:rPr lang="en-US" dirty="0"/>
              <a:t>Fast Application Notification (II)</a:t>
            </a:r>
          </a:p>
        </p:txBody>
      </p:sp>
      <p:sp>
        <p:nvSpPr>
          <p:cNvPr id="3" name="Content Placeholder 2">
            <a:extLst>
              <a:ext uri="{FF2B5EF4-FFF2-40B4-BE49-F238E27FC236}">
                <a16:creationId xmlns:a16="http://schemas.microsoft.com/office/drawing/2014/main" id="{40A2DEFA-07A6-4E52-98B5-9D4E590BF8D5}"/>
              </a:ext>
            </a:extLst>
          </p:cNvPr>
          <p:cNvSpPr>
            <a:spLocks noGrp="1"/>
          </p:cNvSpPr>
          <p:nvPr>
            <p:ph idx="1"/>
          </p:nvPr>
        </p:nvSpPr>
        <p:spPr/>
        <p:txBody>
          <a:bodyPr vert="horz" lIns="0" tIns="0" rIns="0" bIns="0" rtlCol="0" anchor="t">
            <a:normAutofit/>
          </a:bodyPr>
          <a:lstStyle/>
          <a:p>
            <a:pPr marL="194310" indent="-194310"/>
            <a:endParaRPr lang="en-GB"/>
          </a:p>
          <a:p>
            <a:pPr marL="485775" lvl="1" indent="-269875"/>
            <a:r>
              <a:rPr lang="en-GB" dirty="0"/>
              <a:t>What FAN helps to avoid:</a:t>
            </a:r>
          </a:p>
          <a:p>
            <a:pPr marL="791845" lvl="2" indent="-269875"/>
            <a:r>
              <a:rPr lang="en-GB" dirty="0"/>
              <a:t> Waiting on TCP/IP timeouts if node fails to close the sockets or during subsequent connections when IP address is down</a:t>
            </a:r>
          </a:p>
          <a:p>
            <a:pPr marL="791845" lvl="2" indent="-269875"/>
            <a:r>
              <a:rPr lang="en-GB" dirty="0"/>
              <a:t>Attempts to connect service which is down</a:t>
            </a:r>
          </a:p>
          <a:p>
            <a:pPr marL="791845" lvl="2" indent="-269875"/>
            <a:r>
              <a:rPr lang="en-GB" dirty="0"/>
              <a:t>Not connecting when services resume</a:t>
            </a:r>
          </a:p>
          <a:p>
            <a:pPr marL="791845" lvl="2" indent="-269875"/>
            <a:r>
              <a:rPr lang="en-GB" dirty="0"/>
              <a:t>Processing the result in the client side when service goes down</a:t>
            </a:r>
          </a:p>
          <a:p>
            <a:pPr marL="791845" lvl="2" indent="-269875"/>
            <a:r>
              <a:rPr lang="en-GB" dirty="0"/>
              <a:t>Attempts to execute work on suboptimal nodes</a:t>
            </a:r>
          </a:p>
          <a:p>
            <a:pPr marL="194310" indent="-194310"/>
            <a:endParaRPr lang="en-US"/>
          </a:p>
        </p:txBody>
      </p:sp>
      <p:sp>
        <p:nvSpPr>
          <p:cNvPr id="4" name="Footer Placeholder 3">
            <a:extLst>
              <a:ext uri="{FF2B5EF4-FFF2-40B4-BE49-F238E27FC236}">
                <a16:creationId xmlns:a16="http://schemas.microsoft.com/office/drawing/2014/main" id="{61AF6BDF-91D1-4DBD-A7F9-08665CEA93CA}"/>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6FF78A7D-617A-4B42-9BDF-AD32C04BAD03}"/>
              </a:ext>
            </a:extLst>
          </p:cNvPr>
          <p:cNvSpPr>
            <a:spLocks noGrp="1"/>
          </p:cNvSpPr>
          <p:nvPr>
            <p:ph type="sldNum" sz="quarter" idx="12"/>
          </p:nvPr>
        </p:nvSpPr>
        <p:spPr/>
        <p:txBody>
          <a:bodyPr/>
          <a:lstStyle/>
          <a:p>
            <a:fld id="{0B1617BE-BA58-4B59-88D5-A8C7B239E913}" type="slidenum">
              <a:rPr lang="en-GB" smtClean="0"/>
              <a:t>14</a:t>
            </a:fld>
            <a:endParaRPr lang="en-GB"/>
          </a:p>
        </p:txBody>
      </p:sp>
    </p:spTree>
    <p:extLst>
      <p:ext uri="{BB962C8B-B14F-4D97-AF65-F5344CB8AC3E}">
        <p14:creationId xmlns:p14="http://schemas.microsoft.com/office/powerpoint/2010/main" val="4080754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BF28F-0818-4FE1-8DC4-3BBC90D755DD}"/>
              </a:ext>
            </a:extLst>
          </p:cNvPr>
          <p:cNvSpPr>
            <a:spLocks noGrp="1"/>
          </p:cNvSpPr>
          <p:nvPr>
            <p:ph type="title"/>
          </p:nvPr>
        </p:nvSpPr>
        <p:spPr/>
        <p:txBody>
          <a:bodyPr/>
          <a:lstStyle/>
          <a:p>
            <a:r>
              <a:rPr lang="en-US"/>
              <a:t>Oracle Notification Service</a:t>
            </a:r>
          </a:p>
        </p:txBody>
      </p:sp>
      <p:sp>
        <p:nvSpPr>
          <p:cNvPr id="3" name="Content Placeholder 2">
            <a:extLst>
              <a:ext uri="{FF2B5EF4-FFF2-40B4-BE49-F238E27FC236}">
                <a16:creationId xmlns:a16="http://schemas.microsoft.com/office/drawing/2014/main" id="{C5AB913D-7554-4934-9E9F-6D45AB258C80}"/>
              </a:ext>
            </a:extLst>
          </p:cNvPr>
          <p:cNvSpPr>
            <a:spLocks noGrp="1"/>
          </p:cNvSpPr>
          <p:nvPr>
            <p:ph idx="1"/>
          </p:nvPr>
        </p:nvSpPr>
        <p:spPr/>
        <p:txBody>
          <a:bodyPr vert="horz" lIns="0" tIns="0" rIns="0" bIns="0" rtlCol="0" anchor="t">
            <a:normAutofit/>
          </a:bodyPr>
          <a:lstStyle/>
          <a:p>
            <a:pPr marL="194310" indent="-194310"/>
            <a:endParaRPr lang="en-US" dirty="0"/>
          </a:p>
          <a:p>
            <a:pPr marL="485775" lvl="1" indent="-269875"/>
            <a:r>
              <a:rPr lang="en-GB" dirty="0"/>
              <a:t>Propagates notifications between Oracle </a:t>
            </a:r>
            <a:r>
              <a:rPr lang="en-GB" dirty="0" err="1"/>
              <a:t>Clusterware</a:t>
            </a:r>
            <a:r>
              <a:rPr lang="en-GB" dirty="0"/>
              <a:t> and FAN client</a:t>
            </a:r>
          </a:p>
          <a:p>
            <a:pPr marL="485775" lvl="1" indent="-269875"/>
            <a:endParaRPr lang="en-GB" dirty="0"/>
          </a:p>
          <a:p>
            <a:pPr marL="485775" lvl="1" indent="-269875"/>
            <a:r>
              <a:rPr lang="en-GB" dirty="0"/>
              <a:t>Clients can subscribe for specific event types and/or services</a:t>
            </a:r>
          </a:p>
          <a:p>
            <a:pPr marL="485775" lvl="1" indent="-269875"/>
            <a:endParaRPr lang="en-GB" dirty="0"/>
          </a:p>
          <a:p>
            <a:pPr marL="485775" lvl="1" indent="-269875"/>
            <a:r>
              <a:rPr lang="en-GB" dirty="0"/>
              <a:t>With UCP 12.1.0.1 must be configured explicitly, can be massive configuration </a:t>
            </a:r>
            <a:r>
              <a:rPr lang="en-GB" dirty="0" err="1"/>
              <a:t>inflexiblity</a:t>
            </a:r>
            <a:r>
              <a:rPr lang="en-GB" dirty="0"/>
              <a:t>-pain</a:t>
            </a:r>
          </a:p>
          <a:p>
            <a:pPr marL="485775" lvl="1" indent="-269875"/>
            <a:endParaRPr lang="en-GB" dirty="0"/>
          </a:p>
          <a:p>
            <a:pPr marL="485775" lvl="1" indent="-269875"/>
            <a:r>
              <a:rPr lang="en-GB" dirty="0"/>
              <a:t>In UCP 12.2 ONS, FAN and FCF (Fast Connection Failover) are enabled automatically when appropriate</a:t>
            </a:r>
          </a:p>
          <a:p>
            <a:pPr marL="194310" indent="-194310"/>
            <a:endParaRPr lang="en-US" dirty="0"/>
          </a:p>
        </p:txBody>
      </p:sp>
      <p:sp>
        <p:nvSpPr>
          <p:cNvPr id="4" name="Footer Placeholder 3">
            <a:extLst>
              <a:ext uri="{FF2B5EF4-FFF2-40B4-BE49-F238E27FC236}">
                <a16:creationId xmlns:a16="http://schemas.microsoft.com/office/drawing/2014/main" id="{2BB349A0-32F5-44B8-9794-F884A8F9E347}"/>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F95A7BDD-8AF8-4002-9DDC-7118F38C201E}"/>
              </a:ext>
            </a:extLst>
          </p:cNvPr>
          <p:cNvSpPr>
            <a:spLocks noGrp="1"/>
          </p:cNvSpPr>
          <p:nvPr>
            <p:ph type="sldNum" sz="quarter" idx="12"/>
          </p:nvPr>
        </p:nvSpPr>
        <p:spPr/>
        <p:txBody>
          <a:bodyPr/>
          <a:lstStyle/>
          <a:p>
            <a:fld id="{0B1617BE-BA58-4B59-88D5-A8C7B239E913}" type="slidenum">
              <a:rPr lang="en-GB" smtClean="0"/>
              <a:t>15</a:t>
            </a:fld>
            <a:endParaRPr lang="en-GB"/>
          </a:p>
        </p:txBody>
      </p:sp>
    </p:spTree>
    <p:extLst>
      <p:ext uri="{BB962C8B-B14F-4D97-AF65-F5344CB8AC3E}">
        <p14:creationId xmlns:p14="http://schemas.microsoft.com/office/powerpoint/2010/main" val="175036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D2DB-EB10-4B49-A4AC-1EA3BCF36F5B}"/>
              </a:ext>
            </a:extLst>
          </p:cNvPr>
          <p:cNvSpPr>
            <a:spLocks noGrp="1"/>
          </p:cNvSpPr>
          <p:nvPr>
            <p:ph type="title"/>
          </p:nvPr>
        </p:nvSpPr>
        <p:spPr/>
        <p:txBody>
          <a:bodyPr>
            <a:normAutofit fontScale="90000"/>
          </a:bodyPr>
          <a:lstStyle/>
          <a:p>
            <a:r>
              <a:rPr lang="en-US"/>
              <a:t>FAN messages: SERVICE METRICS example</a:t>
            </a:r>
          </a:p>
        </p:txBody>
      </p:sp>
      <p:sp>
        <p:nvSpPr>
          <p:cNvPr id="3" name="Content Placeholder 2">
            <a:extLst>
              <a:ext uri="{FF2B5EF4-FFF2-40B4-BE49-F238E27FC236}">
                <a16:creationId xmlns:a16="http://schemas.microsoft.com/office/drawing/2014/main" id="{CB582C23-4993-4C26-A344-2DBBCE98552C}"/>
              </a:ext>
            </a:extLst>
          </p:cNvPr>
          <p:cNvSpPr>
            <a:spLocks noGrp="1"/>
          </p:cNvSpPr>
          <p:nvPr>
            <p:ph idx="1"/>
          </p:nvPr>
        </p:nvSpPr>
        <p:spPr>
          <a:xfrm>
            <a:off x="425861" y="1658938"/>
            <a:ext cx="10515602" cy="4518028"/>
          </a:xfrm>
        </p:spPr>
        <p:txBody>
          <a:bodyPr>
            <a:normAutofit fontScale="77500" lnSpcReduction="20000"/>
          </a:bodyPr>
          <a:lstStyle/>
          <a:p>
            <a:r>
              <a:rPr lang="en-US" dirty="0"/>
              <a:t>Notification Type:	database/event/servicemetrics/service.example.com</a:t>
            </a:r>
          </a:p>
          <a:p>
            <a:r>
              <a:rPr lang="en-US" dirty="0"/>
              <a:t>Affected Components:	null</a:t>
            </a:r>
          </a:p>
          <a:p>
            <a:r>
              <a:rPr lang="en-US" dirty="0"/>
              <a:t>Affected Nodes:		null</a:t>
            </a:r>
          </a:p>
          <a:p>
            <a:r>
              <a:rPr lang="en-US" dirty="0"/>
              <a:t>Delivery Time:		1527334439000</a:t>
            </a:r>
          </a:p>
          <a:p>
            <a:r>
              <a:rPr lang="en-US" dirty="0"/>
              <a:t>Generating Component:	database/</a:t>
            </a:r>
            <a:r>
              <a:rPr lang="en-US" dirty="0" err="1"/>
              <a:t>rac</a:t>
            </a:r>
            <a:r>
              <a:rPr lang="en-US" dirty="0"/>
              <a:t>/service</a:t>
            </a:r>
          </a:p>
          <a:p>
            <a:r>
              <a:rPr lang="en-US" dirty="0"/>
              <a:t>Generating Node:	node1.example.com</a:t>
            </a:r>
          </a:p>
          <a:p>
            <a:r>
              <a:rPr lang="en-US" dirty="0"/>
              <a:t>Generating Process:	node1.example.com :15387</a:t>
            </a:r>
          </a:p>
          <a:p>
            <a:r>
              <a:rPr lang="en-US" dirty="0"/>
              <a:t>Notification ID:		node1.example.com :15387:1521547213:0:959076</a:t>
            </a:r>
          </a:p>
          <a:p>
            <a:r>
              <a:rPr lang="en-US" dirty="0"/>
              <a:t>Notification Creation Time:1527334436000</a:t>
            </a:r>
          </a:p>
          <a:p>
            <a:r>
              <a:rPr lang="en-US" dirty="0"/>
              <a:t>Cluster ID:		</a:t>
            </a:r>
            <a:r>
              <a:rPr lang="en-US" dirty="0" err="1"/>
              <a:t>dbInstance</a:t>
            </a:r>
            <a:r>
              <a:rPr lang="en-US" dirty="0"/>
              <a:t>_ node1.example.com _6200</a:t>
            </a:r>
          </a:p>
          <a:p>
            <a:r>
              <a:rPr lang="en-US" dirty="0"/>
              <a:t>Cluster Name:		</a:t>
            </a:r>
            <a:r>
              <a:rPr lang="en-US" dirty="0" err="1"/>
              <a:t>dbInstance</a:t>
            </a:r>
            <a:r>
              <a:rPr lang="en-US" dirty="0"/>
              <a:t>_ node1.example.com _6200</a:t>
            </a:r>
          </a:p>
          <a:p>
            <a:r>
              <a:rPr lang="en-US" dirty="0"/>
              <a:t>Instance ID:		</a:t>
            </a:r>
            <a:r>
              <a:rPr lang="en-US" dirty="0" err="1"/>
              <a:t>dbInstance</a:t>
            </a:r>
            <a:r>
              <a:rPr lang="en-US" dirty="0"/>
              <a:t>_ node1.example.com _6200</a:t>
            </a:r>
          </a:p>
          <a:p>
            <a:r>
              <a:rPr lang="en-US" dirty="0"/>
              <a:t>Instance Name:		</a:t>
            </a:r>
            <a:r>
              <a:rPr lang="en-US" dirty="0" err="1"/>
              <a:t>dbInstance</a:t>
            </a:r>
            <a:r>
              <a:rPr lang="en-US" dirty="0"/>
              <a:t>_ node1.example.com _6200</a:t>
            </a:r>
          </a:p>
          <a:p>
            <a:r>
              <a:rPr lang="en-US" dirty="0"/>
              <a:t>Local Only Flag:		FALSE</a:t>
            </a:r>
          </a:p>
          <a:p>
            <a:r>
              <a:rPr lang="en-US" dirty="0"/>
              <a:t>Body:			[B@752325ad</a:t>
            </a:r>
          </a:p>
          <a:p>
            <a:pPr marL="0" indent="0">
              <a:buNone/>
            </a:pPr>
            <a:endParaRPr lang="en-US" dirty="0"/>
          </a:p>
        </p:txBody>
      </p:sp>
      <p:sp>
        <p:nvSpPr>
          <p:cNvPr id="4" name="Footer Placeholder 3">
            <a:extLst>
              <a:ext uri="{FF2B5EF4-FFF2-40B4-BE49-F238E27FC236}">
                <a16:creationId xmlns:a16="http://schemas.microsoft.com/office/drawing/2014/main" id="{37F53689-B788-4B02-AF68-384A26E68708}"/>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F97867D5-7371-4BAF-9E1B-FA2FEC6F8F53}"/>
              </a:ext>
            </a:extLst>
          </p:cNvPr>
          <p:cNvSpPr>
            <a:spLocks noGrp="1"/>
          </p:cNvSpPr>
          <p:nvPr>
            <p:ph type="sldNum" sz="quarter" idx="12"/>
          </p:nvPr>
        </p:nvSpPr>
        <p:spPr/>
        <p:txBody>
          <a:bodyPr/>
          <a:lstStyle/>
          <a:p>
            <a:fld id="{0B1617BE-BA58-4B59-88D5-A8C7B239E913}" type="slidenum">
              <a:rPr lang="en-GB" smtClean="0"/>
              <a:t>16</a:t>
            </a:fld>
            <a:endParaRPr lang="en-GB"/>
          </a:p>
        </p:txBody>
      </p:sp>
    </p:spTree>
    <p:extLst>
      <p:ext uri="{BB962C8B-B14F-4D97-AF65-F5344CB8AC3E}">
        <p14:creationId xmlns:p14="http://schemas.microsoft.com/office/powerpoint/2010/main" val="3240491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32A8-1621-4CAE-8FE5-76F14861C891}"/>
              </a:ext>
            </a:extLst>
          </p:cNvPr>
          <p:cNvSpPr>
            <a:spLocks noGrp="1"/>
          </p:cNvSpPr>
          <p:nvPr>
            <p:ph type="title"/>
          </p:nvPr>
        </p:nvSpPr>
        <p:spPr/>
        <p:txBody>
          <a:bodyPr/>
          <a:lstStyle/>
          <a:p>
            <a:r>
              <a:rPr lang="en-US"/>
              <a:t>Case study: Universal Connection Pool</a:t>
            </a:r>
          </a:p>
        </p:txBody>
      </p:sp>
      <p:sp>
        <p:nvSpPr>
          <p:cNvPr id="3" name="Content Placeholder 2">
            <a:extLst>
              <a:ext uri="{FF2B5EF4-FFF2-40B4-BE49-F238E27FC236}">
                <a16:creationId xmlns:a16="http://schemas.microsoft.com/office/drawing/2014/main" id="{E93FB8DA-2883-4330-9F89-927CA6A88227}"/>
              </a:ext>
            </a:extLst>
          </p:cNvPr>
          <p:cNvSpPr>
            <a:spLocks noGrp="1"/>
          </p:cNvSpPr>
          <p:nvPr>
            <p:ph idx="1"/>
          </p:nvPr>
        </p:nvSpPr>
        <p:spPr/>
        <p:txBody>
          <a:bodyPr vert="horz" lIns="0" tIns="0" rIns="0" bIns="0" rtlCol="0" anchor="t">
            <a:normAutofit/>
          </a:bodyPr>
          <a:lstStyle/>
          <a:p>
            <a:pPr marL="194310" indent="-194310"/>
            <a:endParaRPr lang="en-GB" dirty="0"/>
          </a:p>
          <a:p>
            <a:pPr marL="485775" lvl="1" indent="-269875"/>
            <a:r>
              <a:rPr lang="en-GB" dirty="0"/>
              <a:t>Oracle provided JDBC connection pool implementing most of the High Availability features</a:t>
            </a:r>
            <a:endParaRPr lang="en-US" dirty="0"/>
          </a:p>
          <a:p>
            <a:pPr marL="485775" lvl="1" indent="-269875"/>
            <a:r>
              <a:rPr lang="en-GB" dirty="0"/>
              <a:t>Universal: supposed to work with all behaving drivers</a:t>
            </a:r>
            <a:endParaRPr lang="en-US" dirty="0"/>
          </a:p>
          <a:p>
            <a:pPr marL="485775" lvl="1" indent="-269875"/>
            <a:r>
              <a:rPr lang="en-GB" dirty="0"/>
              <a:t>Free to use</a:t>
            </a:r>
            <a:endParaRPr lang="en-US" dirty="0"/>
          </a:p>
          <a:p>
            <a:pPr marL="485775" lvl="1" indent="-269875"/>
            <a:r>
              <a:rPr lang="en-GB" dirty="0"/>
              <a:t>Supports many cool features</a:t>
            </a:r>
          </a:p>
          <a:p>
            <a:pPr marL="791845" lvl="2" indent="-269875"/>
            <a:r>
              <a:rPr lang="en-GB" dirty="0" err="1"/>
              <a:t>Sharding</a:t>
            </a:r>
            <a:r>
              <a:rPr lang="en-GB" dirty="0"/>
              <a:t>!</a:t>
            </a:r>
          </a:p>
          <a:p>
            <a:pPr marL="485775" lvl="1" indent="-269875"/>
            <a:r>
              <a:rPr lang="en-GB" dirty="0"/>
              <a:t>Acts as client for Fast Application Notification</a:t>
            </a:r>
            <a:endParaRPr lang="en-US"/>
          </a:p>
          <a:p>
            <a:pPr marL="791845" lvl="2" indent="-269875"/>
            <a:r>
              <a:rPr lang="en-GB" dirty="0"/>
              <a:t>Feature is called Fast Connection Failover (FCF)</a:t>
            </a:r>
          </a:p>
          <a:p>
            <a:pPr marL="194310" indent="-194310"/>
            <a:endParaRPr lang="en-US" dirty="0"/>
          </a:p>
        </p:txBody>
      </p:sp>
      <p:sp>
        <p:nvSpPr>
          <p:cNvPr id="4" name="Footer Placeholder 3">
            <a:extLst>
              <a:ext uri="{FF2B5EF4-FFF2-40B4-BE49-F238E27FC236}">
                <a16:creationId xmlns:a16="http://schemas.microsoft.com/office/drawing/2014/main" id="{0C931B8C-14C4-4E0A-A6A2-694EA9AAF36F}"/>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F4A1288B-EC0D-4B0C-A467-B82DF2BB7E4D}"/>
              </a:ext>
            </a:extLst>
          </p:cNvPr>
          <p:cNvSpPr>
            <a:spLocks noGrp="1"/>
          </p:cNvSpPr>
          <p:nvPr>
            <p:ph type="sldNum" sz="quarter" idx="12"/>
          </p:nvPr>
        </p:nvSpPr>
        <p:spPr/>
        <p:txBody>
          <a:bodyPr/>
          <a:lstStyle/>
          <a:p>
            <a:fld id="{0B1617BE-BA58-4B59-88D5-A8C7B239E913}" type="slidenum">
              <a:rPr lang="en-GB" smtClean="0"/>
              <a:t>17</a:t>
            </a:fld>
            <a:endParaRPr lang="en-GB"/>
          </a:p>
        </p:txBody>
      </p:sp>
    </p:spTree>
    <p:extLst>
      <p:ext uri="{BB962C8B-B14F-4D97-AF65-F5344CB8AC3E}">
        <p14:creationId xmlns:p14="http://schemas.microsoft.com/office/powerpoint/2010/main" val="361845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4EEA-BEA8-4B1A-A96C-C4E9B36CAAFB}"/>
              </a:ext>
            </a:extLst>
          </p:cNvPr>
          <p:cNvSpPr>
            <a:spLocks noGrp="1"/>
          </p:cNvSpPr>
          <p:nvPr>
            <p:ph type="title"/>
          </p:nvPr>
        </p:nvSpPr>
        <p:spPr/>
        <p:txBody>
          <a:bodyPr/>
          <a:lstStyle/>
          <a:p>
            <a:r>
              <a:rPr lang="en-US"/>
              <a:t>Fast Connection Failover</a:t>
            </a:r>
          </a:p>
        </p:txBody>
      </p:sp>
      <p:sp>
        <p:nvSpPr>
          <p:cNvPr id="3" name="Content Placeholder 2">
            <a:extLst>
              <a:ext uri="{FF2B5EF4-FFF2-40B4-BE49-F238E27FC236}">
                <a16:creationId xmlns:a16="http://schemas.microsoft.com/office/drawing/2014/main" id="{03928820-D648-4E50-9B9B-EFF390F9E4DD}"/>
              </a:ext>
            </a:extLst>
          </p:cNvPr>
          <p:cNvSpPr>
            <a:spLocks noGrp="1"/>
          </p:cNvSpPr>
          <p:nvPr>
            <p:ph idx="1"/>
          </p:nvPr>
        </p:nvSpPr>
        <p:spPr/>
        <p:txBody>
          <a:bodyPr vert="horz" lIns="0" tIns="0" rIns="0" bIns="0" rtlCol="0" anchor="t">
            <a:normAutofit/>
          </a:bodyPr>
          <a:lstStyle/>
          <a:p>
            <a:pPr marL="194310" indent="-194310"/>
            <a:endParaRPr lang="en-US"/>
          </a:p>
          <a:p>
            <a:pPr marL="485775" lvl="1" indent="-269875"/>
            <a:r>
              <a:rPr lang="en-GB" dirty="0"/>
              <a:t>Feature of UCP that uses FAN and ONS</a:t>
            </a:r>
          </a:p>
          <a:p>
            <a:pPr marL="194310" indent="-194310"/>
            <a:endParaRPr lang="en-GB" dirty="0"/>
          </a:p>
          <a:p>
            <a:pPr marL="485775" lvl="1" indent="-269875"/>
            <a:r>
              <a:rPr lang="en-GB" dirty="0"/>
              <a:t>UCP acts as FAN client, handles connections affected by failover or planned maintenance</a:t>
            </a:r>
          </a:p>
          <a:p>
            <a:pPr marL="194310" indent="-194310"/>
            <a:endParaRPr lang="en-GB" dirty="0"/>
          </a:p>
          <a:p>
            <a:pPr marL="485775" lvl="1" indent="-269875"/>
            <a:r>
              <a:rPr lang="en-GB" dirty="0"/>
              <a:t>Provides </a:t>
            </a:r>
            <a:r>
              <a:rPr lang="en-GB" dirty="0" err="1"/>
              <a:t>isValid</a:t>
            </a:r>
            <a:r>
              <a:rPr lang="en-GB" dirty="0"/>
              <a:t> API for error resolution.</a:t>
            </a:r>
          </a:p>
          <a:p>
            <a:pPr marL="791845" lvl="2" indent="-269875"/>
            <a:r>
              <a:rPr lang="en-US" dirty="0"/>
              <a:t>Through </a:t>
            </a:r>
            <a:r>
              <a:rPr lang="en-US" dirty="0" err="1"/>
              <a:t>oracle.ucp.jdbc.ValidConnection</a:t>
            </a:r>
            <a:r>
              <a:rPr lang="en-US" dirty="0"/>
              <a:t> interface</a:t>
            </a:r>
            <a:endParaRPr lang="en-GB" dirty="0"/>
          </a:p>
          <a:p>
            <a:pPr marL="194310" indent="-194310"/>
            <a:endParaRPr lang="en-GB" dirty="0"/>
          </a:p>
          <a:p>
            <a:pPr marL="485775" lvl="1" indent="-269875"/>
            <a:r>
              <a:rPr lang="en-GB" dirty="0"/>
              <a:t>Has QoS and workload balancing features.</a:t>
            </a:r>
          </a:p>
          <a:p>
            <a:pPr marL="194310" indent="-194310"/>
            <a:endParaRPr lang="en-US"/>
          </a:p>
        </p:txBody>
      </p:sp>
      <p:sp>
        <p:nvSpPr>
          <p:cNvPr id="4" name="Footer Placeholder 3">
            <a:extLst>
              <a:ext uri="{FF2B5EF4-FFF2-40B4-BE49-F238E27FC236}">
                <a16:creationId xmlns:a16="http://schemas.microsoft.com/office/drawing/2014/main" id="{ADCB29C7-D2D1-41C3-B19D-44060CF17CD4}"/>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358D4D32-D2E1-44C3-BB87-F3F32A0A668B}"/>
              </a:ext>
            </a:extLst>
          </p:cNvPr>
          <p:cNvSpPr>
            <a:spLocks noGrp="1"/>
          </p:cNvSpPr>
          <p:nvPr>
            <p:ph type="sldNum" sz="quarter" idx="12"/>
          </p:nvPr>
        </p:nvSpPr>
        <p:spPr/>
        <p:txBody>
          <a:bodyPr/>
          <a:lstStyle/>
          <a:p>
            <a:fld id="{0B1617BE-BA58-4B59-88D5-A8C7B239E913}" type="slidenum">
              <a:rPr lang="en-GB" smtClean="0"/>
              <a:t>18</a:t>
            </a:fld>
            <a:endParaRPr lang="en-GB"/>
          </a:p>
        </p:txBody>
      </p:sp>
    </p:spTree>
    <p:extLst>
      <p:ext uri="{BB962C8B-B14F-4D97-AF65-F5344CB8AC3E}">
        <p14:creationId xmlns:p14="http://schemas.microsoft.com/office/powerpoint/2010/main" val="321356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7DFB-60A1-4DB9-ABD7-2B09D6FA67B0}"/>
              </a:ext>
            </a:extLst>
          </p:cNvPr>
          <p:cNvSpPr>
            <a:spLocks noGrp="1"/>
          </p:cNvSpPr>
          <p:nvPr>
            <p:ph type="title"/>
          </p:nvPr>
        </p:nvSpPr>
        <p:spPr/>
        <p:txBody>
          <a:bodyPr/>
          <a:lstStyle/>
          <a:p>
            <a:r>
              <a:rPr lang="en-US"/>
              <a:t>FCF: how failover works</a:t>
            </a:r>
          </a:p>
        </p:txBody>
      </p:sp>
      <p:sp>
        <p:nvSpPr>
          <p:cNvPr id="3" name="Content Placeholder 2">
            <a:extLst>
              <a:ext uri="{FF2B5EF4-FFF2-40B4-BE49-F238E27FC236}">
                <a16:creationId xmlns:a16="http://schemas.microsoft.com/office/drawing/2014/main" id="{7C243CAA-AD73-4141-A35E-96A04BB4EFFA}"/>
              </a:ext>
            </a:extLst>
          </p:cNvPr>
          <p:cNvSpPr>
            <a:spLocks noGrp="1"/>
          </p:cNvSpPr>
          <p:nvPr>
            <p:ph idx="1"/>
          </p:nvPr>
        </p:nvSpPr>
        <p:spPr/>
        <p:txBody>
          <a:bodyPr vert="horz" lIns="0" tIns="0" rIns="0" bIns="0" rtlCol="0" anchor="t">
            <a:normAutofit/>
          </a:bodyPr>
          <a:lstStyle/>
          <a:p>
            <a:pPr marL="194310" indent="-194310"/>
            <a:endParaRPr lang="en-US"/>
          </a:p>
          <a:p>
            <a:pPr marL="457200" indent="-457200">
              <a:buFont typeface="+mj-lt"/>
              <a:buAutoNum type="arabicPeriod"/>
            </a:pPr>
            <a:r>
              <a:rPr lang="en-GB" dirty="0"/>
              <a:t>There's service interruption in database layer leaving stale connections in UCP cache.</a:t>
            </a:r>
          </a:p>
          <a:p>
            <a:pPr marL="457200" indent="-457200">
              <a:buFont typeface="+mj-lt"/>
              <a:buAutoNum type="arabicPeriod"/>
            </a:pPr>
            <a:r>
              <a:rPr lang="en-GB" dirty="0"/>
              <a:t>Oracle </a:t>
            </a:r>
            <a:r>
              <a:rPr lang="en-GB" dirty="0" err="1"/>
              <a:t>Clusterware</a:t>
            </a:r>
            <a:r>
              <a:rPr lang="en-GB" dirty="0"/>
              <a:t> generates FAN event</a:t>
            </a:r>
          </a:p>
          <a:p>
            <a:pPr marL="457200" indent="-457200">
              <a:buFont typeface="+mj-lt"/>
              <a:buAutoNum type="arabicPeriod"/>
            </a:pPr>
            <a:r>
              <a:rPr lang="en-GB" dirty="0"/>
              <a:t>Daemon thread in JVM</a:t>
            </a:r>
          </a:p>
          <a:p>
            <a:pPr marL="748665" lvl="1" indent="-457200">
              <a:buFont typeface="+mj-lt"/>
              <a:buAutoNum type="arabicPeriod"/>
            </a:pPr>
            <a:r>
              <a:rPr lang="en-GB" dirty="0"/>
              <a:t>Receives the alert,</a:t>
            </a:r>
          </a:p>
          <a:p>
            <a:pPr marL="748665" lvl="1" indent="-457200">
              <a:buFont typeface="+mj-lt"/>
              <a:buAutoNum type="arabicPeriod"/>
            </a:pPr>
            <a:r>
              <a:rPr lang="en-GB" dirty="0"/>
              <a:t>Finds affected connections and closes them, including physical connections to the database. Details differ in case of planned and unplanned outages.</a:t>
            </a:r>
          </a:p>
          <a:p>
            <a:pPr marL="457200" indent="-457200">
              <a:buFont typeface="+mj-lt"/>
              <a:buAutoNum type="arabicPeriod"/>
            </a:pPr>
            <a:r>
              <a:rPr lang="en-GB" dirty="0"/>
              <a:t>Each borrowed connection receives </a:t>
            </a:r>
            <a:r>
              <a:rPr lang="en-GB" dirty="0" err="1"/>
              <a:t>SQLException</a:t>
            </a:r>
            <a:r>
              <a:rPr lang="en-GB" dirty="0"/>
              <a:t> and should either</a:t>
            </a:r>
          </a:p>
          <a:p>
            <a:pPr marL="485775" lvl="1" indent="-269875"/>
            <a:r>
              <a:rPr lang="en-GB" dirty="0"/>
              <a:t>Retry the connection request</a:t>
            </a:r>
          </a:p>
          <a:p>
            <a:pPr marL="485775" lvl="1" indent="-269875"/>
            <a:r>
              <a:rPr lang="en-GB" dirty="0"/>
              <a:t>Replay the transaction</a:t>
            </a:r>
          </a:p>
          <a:p>
            <a:pPr marL="457200" indent="-457200">
              <a:buFont typeface="+mj-lt"/>
              <a:buAutoNum type="arabicPeriod"/>
            </a:pPr>
            <a:endParaRPr lang="en-GB"/>
          </a:p>
          <a:p>
            <a:pPr marL="194310" indent="-194310"/>
            <a:endParaRPr lang="en-US"/>
          </a:p>
        </p:txBody>
      </p:sp>
      <p:sp>
        <p:nvSpPr>
          <p:cNvPr id="4" name="Footer Placeholder 3">
            <a:extLst>
              <a:ext uri="{FF2B5EF4-FFF2-40B4-BE49-F238E27FC236}">
                <a16:creationId xmlns:a16="http://schemas.microsoft.com/office/drawing/2014/main" id="{BBB35B1D-5AB9-4311-8044-1F07915AF471}"/>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D2707A02-BED5-4E42-890E-E84DB19FFB87}"/>
              </a:ext>
            </a:extLst>
          </p:cNvPr>
          <p:cNvSpPr>
            <a:spLocks noGrp="1"/>
          </p:cNvSpPr>
          <p:nvPr>
            <p:ph type="sldNum" sz="quarter" idx="12"/>
          </p:nvPr>
        </p:nvSpPr>
        <p:spPr/>
        <p:txBody>
          <a:bodyPr/>
          <a:lstStyle/>
          <a:p>
            <a:fld id="{0B1617BE-BA58-4B59-88D5-A8C7B239E913}" type="slidenum">
              <a:rPr lang="en-GB" smtClean="0"/>
              <a:t>19</a:t>
            </a:fld>
            <a:endParaRPr lang="en-GB"/>
          </a:p>
        </p:txBody>
      </p:sp>
    </p:spTree>
    <p:extLst>
      <p:ext uri="{BB962C8B-B14F-4D97-AF65-F5344CB8AC3E}">
        <p14:creationId xmlns:p14="http://schemas.microsoft.com/office/powerpoint/2010/main" val="112791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E0BB72-ADED-FF4E-95BD-989D53EA1DDF}"/>
              </a:ext>
            </a:extLst>
          </p:cNvPr>
          <p:cNvSpPr>
            <a:spLocks noGrp="1"/>
          </p:cNvSpPr>
          <p:nvPr>
            <p:ph type="ftr" sz="quarter" idx="11"/>
          </p:nvPr>
        </p:nvSpPr>
        <p:spPr/>
        <p:txBody>
          <a:bodyPr/>
          <a:lstStyle/>
          <a:p>
            <a:r>
              <a:rPr lang="en-GB"/>
              <a:t>© Kindred Group plc 2018</a:t>
            </a:r>
          </a:p>
        </p:txBody>
      </p:sp>
      <p:sp>
        <p:nvSpPr>
          <p:cNvPr id="3" name="Slide Number Placeholder 2">
            <a:extLst>
              <a:ext uri="{FF2B5EF4-FFF2-40B4-BE49-F238E27FC236}">
                <a16:creationId xmlns:a16="http://schemas.microsoft.com/office/drawing/2014/main" id="{804B6765-BE8C-484E-991D-F2B73DD549CF}"/>
              </a:ext>
            </a:extLst>
          </p:cNvPr>
          <p:cNvSpPr>
            <a:spLocks noGrp="1"/>
          </p:cNvSpPr>
          <p:nvPr>
            <p:ph type="sldNum" sz="quarter" idx="12"/>
          </p:nvPr>
        </p:nvSpPr>
        <p:spPr/>
        <p:txBody>
          <a:bodyPr/>
          <a:lstStyle/>
          <a:p>
            <a:fld id="{0B1617BE-BA58-4B59-88D5-A8C7B239E913}" type="slidenum">
              <a:rPr lang="en-GB" smtClean="0"/>
              <a:t>2</a:t>
            </a:fld>
            <a:endParaRPr lang="en-GB"/>
          </a:p>
        </p:txBody>
      </p:sp>
      <p:sp>
        <p:nvSpPr>
          <p:cNvPr id="4" name="Content Placeholder 3">
            <a:extLst>
              <a:ext uri="{FF2B5EF4-FFF2-40B4-BE49-F238E27FC236}">
                <a16:creationId xmlns:a16="http://schemas.microsoft.com/office/drawing/2014/main" id="{FB7483D3-88DE-CB4D-A038-A6541C2718F5}"/>
              </a:ext>
            </a:extLst>
          </p:cNvPr>
          <p:cNvSpPr txBox="1">
            <a:spLocks/>
          </p:cNvSpPr>
          <p:nvPr/>
        </p:nvSpPr>
        <p:spPr>
          <a:xfrm>
            <a:off x="425862" y="1658938"/>
            <a:ext cx="6813138" cy="4518026"/>
          </a:xfrm>
          <a:prstGeom prst="rect">
            <a:avLst/>
          </a:prstGeom>
        </p:spPr>
        <p:txBody>
          <a:bodyPr anchor="t"/>
          <a:lstStyle>
            <a:lvl1pPr marL="194400" indent="-194400" algn="l" defTabSz="914400" rtl="0" eaLnBrk="1" latinLnBrk="0" hangingPunct="1">
              <a:lnSpc>
                <a:spcPct val="90000"/>
              </a:lnSpc>
              <a:spcBef>
                <a:spcPts val="900"/>
              </a:spcBef>
              <a:buFont typeface="Arial" panose="020B0604020202020204" pitchFamily="34" charset="0"/>
              <a:buChar char="•"/>
              <a:defRPr sz="2200" kern="1200">
                <a:solidFill>
                  <a:schemeClr val="tx1"/>
                </a:solidFill>
                <a:latin typeface="+mn-lt"/>
                <a:ea typeface="+mn-ea"/>
                <a:cs typeface="+mn-cs"/>
              </a:defRPr>
            </a:lvl1pPr>
            <a:lvl2pPr marL="48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2pPr>
            <a:lvl3pPr marL="792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3pPr>
            <a:lvl4pPr marL="111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4pPr>
            <a:lvl5pPr marL="1368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a:p>
            <a:pPr marL="194310" indent="-194310"/>
            <a:r>
              <a:rPr lang="en-GB" dirty="0"/>
              <a:t>Started as a DBA twenty years ago, still OCP (11g)</a:t>
            </a:r>
          </a:p>
          <a:p>
            <a:pPr marL="194310" indent="-194310"/>
            <a:r>
              <a:rPr lang="en-GB" dirty="0"/>
              <a:t>Now gone over to the dark side, database developer in Kindred Group</a:t>
            </a:r>
          </a:p>
          <a:p>
            <a:pPr marL="194310" indent="-194310"/>
            <a:r>
              <a:rPr lang="en-GB" dirty="0"/>
              <a:t>Main job is to help developers use Oracle technologies in best way possible</a:t>
            </a:r>
          </a:p>
        </p:txBody>
      </p:sp>
      <p:sp>
        <p:nvSpPr>
          <p:cNvPr id="5" name="Footer Placeholder 5">
            <a:extLst>
              <a:ext uri="{FF2B5EF4-FFF2-40B4-BE49-F238E27FC236}">
                <a16:creationId xmlns:a16="http://schemas.microsoft.com/office/drawing/2014/main" id="{986B9F38-52AC-8140-8E94-899A9FBF9E3E}"/>
              </a:ext>
            </a:extLst>
          </p:cNvPr>
          <p:cNvSpPr txBox="1">
            <a:spLocks/>
          </p:cNvSpPr>
          <p:nvPr/>
        </p:nvSpPr>
        <p:spPr>
          <a:xfrm>
            <a:off x="406198" y="6534363"/>
            <a:ext cx="3230366" cy="269304"/>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Kindred Group plc 2017</a:t>
            </a:r>
          </a:p>
        </p:txBody>
      </p:sp>
      <p:sp>
        <p:nvSpPr>
          <p:cNvPr id="6" name="Slide Number Placeholder 6">
            <a:extLst>
              <a:ext uri="{FF2B5EF4-FFF2-40B4-BE49-F238E27FC236}">
                <a16:creationId xmlns:a16="http://schemas.microsoft.com/office/drawing/2014/main" id="{C97902A5-8889-AB46-956A-41DABD5DF682}"/>
              </a:ext>
            </a:extLst>
          </p:cNvPr>
          <p:cNvSpPr txBox="1">
            <a:spLocks/>
          </p:cNvSpPr>
          <p:nvPr/>
        </p:nvSpPr>
        <p:spPr>
          <a:xfrm>
            <a:off x="9940414" y="6534363"/>
            <a:ext cx="1834086" cy="269304"/>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CBA1C7-08AF-409B-8523-A29212EE9F74}" type="slidenum">
              <a:rPr lang="en-GB" smtClean="0"/>
              <a:pPr/>
              <a:t>2</a:t>
            </a:fld>
            <a:endParaRPr lang="en-GB"/>
          </a:p>
        </p:txBody>
      </p:sp>
      <p:sp>
        <p:nvSpPr>
          <p:cNvPr id="7" name="Title 2">
            <a:extLst>
              <a:ext uri="{FF2B5EF4-FFF2-40B4-BE49-F238E27FC236}">
                <a16:creationId xmlns:a16="http://schemas.microsoft.com/office/drawing/2014/main" id="{13FABDFE-582A-5A4B-8EBB-EE8C4DA71800}"/>
              </a:ext>
            </a:extLst>
          </p:cNvPr>
          <p:cNvSpPr txBox="1">
            <a:spLocks/>
          </p:cNvSpPr>
          <p:nvPr/>
        </p:nvSpPr>
        <p:spPr>
          <a:xfrm>
            <a:off x="425862" y="259472"/>
            <a:ext cx="10515600" cy="1122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WHOAMI: </a:t>
            </a:r>
            <a:r>
              <a:rPr lang="en-GB" err="1"/>
              <a:t>Priit</a:t>
            </a:r>
            <a:r>
              <a:rPr lang="en-GB"/>
              <a:t> </a:t>
            </a:r>
            <a:r>
              <a:rPr lang="en-GB" err="1"/>
              <a:t>Piipuu</a:t>
            </a:r>
            <a:endParaRPr lang="en-GB"/>
          </a:p>
        </p:txBody>
      </p:sp>
    </p:spTree>
    <p:extLst>
      <p:ext uri="{BB962C8B-B14F-4D97-AF65-F5344CB8AC3E}">
        <p14:creationId xmlns:p14="http://schemas.microsoft.com/office/powerpoint/2010/main" val="10386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77F1-AFE6-483F-A74E-219990F32623}"/>
              </a:ext>
            </a:extLst>
          </p:cNvPr>
          <p:cNvSpPr>
            <a:spLocks noGrp="1"/>
          </p:cNvSpPr>
          <p:nvPr>
            <p:ph type="title"/>
          </p:nvPr>
        </p:nvSpPr>
        <p:spPr/>
        <p:txBody>
          <a:bodyPr/>
          <a:lstStyle/>
          <a:p>
            <a:r>
              <a:rPr lang="en-US" dirty="0"/>
              <a:t>FCF: handling the outages</a:t>
            </a:r>
          </a:p>
        </p:txBody>
      </p:sp>
      <p:sp>
        <p:nvSpPr>
          <p:cNvPr id="3" name="Content Placeholder 2">
            <a:extLst>
              <a:ext uri="{FF2B5EF4-FFF2-40B4-BE49-F238E27FC236}">
                <a16:creationId xmlns:a16="http://schemas.microsoft.com/office/drawing/2014/main" id="{B334B8E6-69E3-4136-B9A8-CB988EFE1685}"/>
              </a:ext>
            </a:extLst>
          </p:cNvPr>
          <p:cNvSpPr>
            <a:spLocks noGrp="1"/>
          </p:cNvSpPr>
          <p:nvPr>
            <p:ph idx="1"/>
          </p:nvPr>
        </p:nvSpPr>
        <p:spPr/>
        <p:txBody>
          <a:bodyPr vert="horz" lIns="0" tIns="0" rIns="0" bIns="0" rtlCol="0" anchor="t">
            <a:normAutofit fontScale="92500" lnSpcReduction="10000"/>
          </a:bodyPr>
          <a:lstStyle/>
          <a:p>
            <a:pPr marL="485775" lvl="1" indent="-269875"/>
            <a:r>
              <a:rPr lang="en-GB" dirty="0"/>
              <a:t>Unplanned outages</a:t>
            </a:r>
            <a:endParaRPr lang="en-US"/>
          </a:p>
          <a:p>
            <a:pPr marL="791845" lvl="2" indent="-269875"/>
            <a:r>
              <a:rPr lang="en-GB" sz="2200" dirty="0"/>
              <a:t>Finds stale connection that do not have service available on any instance in cluster due to service/down or node/down events</a:t>
            </a:r>
            <a:endParaRPr lang="en-US" sz="2200"/>
          </a:p>
          <a:p>
            <a:pPr marL="791845" lvl="2" indent="-269875"/>
            <a:r>
              <a:rPr lang="en-GB" dirty="0"/>
              <a:t>Operates both on borrowed and available connections, kills physical connections</a:t>
            </a:r>
          </a:p>
          <a:p>
            <a:pPr marL="791845" lvl="2" indent="-269875"/>
            <a:r>
              <a:rPr lang="en-GB" dirty="0"/>
              <a:t>In case of borrowed connection, application receives exception</a:t>
            </a:r>
          </a:p>
          <a:p>
            <a:pPr marL="791845" lvl="2" indent="-269875"/>
            <a:r>
              <a:rPr lang="en-GB" dirty="0"/>
              <a:t>Connections are not replaced in the pool, application is supposed to retry</a:t>
            </a:r>
          </a:p>
          <a:p>
            <a:pPr marL="485775" lvl="1" indent="-269875"/>
            <a:endParaRPr lang="en-GB" dirty="0"/>
          </a:p>
          <a:p>
            <a:pPr marL="485775" lvl="1" indent="-269875"/>
            <a:r>
              <a:rPr lang="en-GB" dirty="0"/>
              <a:t>Planned outages</a:t>
            </a:r>
          </a:p>
          <a:p>
            <a:pPr marL="791845" lvl="2" indent="-269875"/>
            <a:r>
              <a:rPr lang="en-GB" dirty="0"/>
              <a:t>Stale borrowed connections are marked and will be aborted when returned to the pool</a:t>
            </a:r>
            <a:endParaRPr lang="en-US" dirty="0"/>
          </a:p>
          <a:p>
            <a:pPr marL="791845" lvl="2" indent="-269875"/>
            <a:r>
              <a:rPr lang="en-GB" dirty="0"/>
              <a:t>Does not affect any ongoing transactions</a:t>
            </a:r>
            <a:endParaRPr lang="en-US" dirty="0"/>
          </a:p>
          <a:p>
            <a:pPr marL="791845" lvl="2" indent="-269875"/>
            <a:r>
              <a:rPr lang="en-GB" dirty="0"/>
              <a:t>Main difference with unplanned outage is how borrowed connections are handled</a:t>
            </a:r>
            <a:endParaRPr lang="en-US" dirty="0"/>
          </a:p>
          <a:p>
            <a:pPr marL="791845" lvl="2" indent="-269875"/>
            <a:r>
              <a:rPr lang="en-GB" dirty="0"/>
              <a:t>There is graceful connection draining starting with 12.1.0.2,</a:t>
            </a:r>
          </a:p>
          <a:p>
            <a:pPr marL="1115695" lvl="3" indent="-269875"/>
            <a:r>
              <a:rPr lang="en-GB" dirty="0" err="1"/>
              <a:t>oracle.ucp.PlannedDrainingPeriod</a:t>
            </a:r>
          </a:p>
          <a:p>
            <a:pPr marL="485775" lvl="1" indent="-269875"/>
            <a:endParaRPr lang="en-GB" dirty="0"/>
          </a:p>
          <a:p>
            <a:pPr marL="194310" indent="-194310"/>
            <a:endParaRPr lang="en-GB" dirty="0"/>
          </a:p>
          <a:p>
            <a:pPr marL="194310" indent="-194310"/>
            <a:endParaRPr lang="en-US"/>
          </a:p>
        </p:txBody>
      </p:sp>
      <p:sp>
        <p:nvSpPr>
          <p:cNvPr id="4" name="Footer Placeholder 3">
            <a:extLst>
              <a:ext uri="{FF2B5EF4-FFF2-40B4-BE49-F238E27FC236}">
                <a16:creationId xmlns:a16="http://schemas.microsoft.com/office/drawing/2014/main" id="{EAAA2A79-805E-4BFA-B0AB-6D44E76E1285}"/>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F392FDCC-BFE3-4A42-949E-1FC7B26EA1EC}"/>
              </a:ext>
            </a:extLst>
          </p:cNvPr>
          <p:cNvSpPr>
            <a:spLocks noGrp="1"/>
          </p:cNvSpPr>
          <p:nvPr>
            <p:ph type="sldNum" sz="quarter" idx="12"/>
          </p:nvPr>
        </p:nvSpPr>
        <p:spPr/>
        <p:txBody>
          <a:bodyPr/>
          <a:lstStyle/>
          <a:p>
            <a:fld id="{0B1617BE-BA58-4B59-88D5-A8C7B239E913}" type="slidenum">
              <a:rPr lang="en-GB" smtClean="0"/>
              <a:t>20</a:t>
            </a:fld>
            <a:endParaRPr lang="en-GB"/>
          </a:p>
        </p:txBody>
      </p:sp>
    </p:spTree>
    <p:extLst>
      <p:ext uri="{BB962C8B-B14F-4D97-AF65-F5344CB8AC3E}">
        <p14:creationId xmlns:p14="http://schemas.microsoft.com/office/powerpoint/2010/main" val="3102984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324-309C-420E-88E8-43C36357DFEB}"/>
              </a:ext>
            </a:extLst>
          </p:cNvPr>
          <p:cNvSpPr>
            <a:spLocks noGrp="1"/>
          </p:cNvSpPr>
          <p:nvPr>
            <p:ph type="title"/>
          </p:nvPr>
        </p:nvSpPr>
        <p:spPr/>
        <p:txBody>
          <a:bodyPr>
            <a:normAutofit fontScale="90000"/>
          </a:bodyPr>
          <a:lstStyle/>
          <a:p>
            <a:r>
              <a:rPr lang="en-US"/>
              <a:t>UCP: load balancing and connection affinity</a:t>
            </a:r>
          </a:p>
        </p:txBody>
      </p:sp>
      <p:sp>
        <p:nvSpPr>
          <p:cNvPr id="3" name="Content Placeholder 2">
            <a:extLst>
              <a:ext uri="{FF2B5EF4-FFF2-40B4-BE49-F238E27FC236}">
                <a16:creationId xmlns:a16="http://schemas.microsoft.com/office/drawing/2014/main" id="{9D0F5D12-6165-45C6-B423-9B018128A5FF}"/>
              </a:ext>
            </a:extLst>
          </p:cNvPr>
          <p:cNvSpPr>
            <a:spLocks noGrp="1"/>
          </p:cNvSpPr>
          <p:nvPr>
            <p:ph idx="1"/>
          </p:nvPr>
        </p:nvSpPr>
        <p:spPr/>
        <p:txBody>
          <a:bodyPr vert="horz" lIns="0" tIns="0" rIns="0" bIns="0" rtlCol="0" anchor="t">
            <a:normAutofit lnSpcReduction="10000"/>
          </a:bodyPr>
          <a:lstStyle/>
          <a:p>
            <a:pPr marL="485775" lvl="1" indent="-269875"/>
            <a:r>
              <a:rPr lang="en-GB" dirty="0"/>
              <a:t>Runtime connection rebalancing</a:t>
            </a:r>
            <a:endParaRPr lang="en-US" dirty="0"/>
          </a:p>
          <a:p>
            <a:pPr marL="791845" lvl="2" indent="-269875"/>
            <a:r>
              <a:rPr lang="en-GB" dirty="0"/>
              <a:t>Routes connections to the instance that has best performance available</a:t>
            </a:r>
          </a:p>
          <a:p>
            <a:pPr marL="791845" lvl="2" indent="-269875"/>
            <a:r>
              <a:rPr lang="en-GB" dirty="0"/>
              <a:t>Adjusts distribution of work based on different backend capabilities (CPU capacity or response time)</a:t>
            </a:r>
          </a:p>
          <a:p>
            <a:pPr marL="791845" lvl="2" indent="-269875"/>
            <a:r>
              <a:rPr lang="en-GB" dirty="0"/>
              <a:t>Reacts quickly to cluster reconfiguration, overworked nodes or hangs</a:t>
            </a:r>
          </a:p>
          <a:p>
            <a:pPr marL="791845" lvl="2" indent="-269875"/>
            <a:r>
              <a:rPr lang="en-GB" dirty="0"/>
              <a:t>Configured in server-side</a:t>
            </a:r>
          </a:p>
          <a:p>
            <a:pPr marL="194310" indent="-194310"/>
            <a:endParaRPr lang="en-US"/>
          </a:p>
          <a:p>
            <a:pPr marL="485775" lvl="1" indent="-269875"/>
            <a:r>
              <a:rPr lang="en-GB" dirty="0"/>
              <a:t>Connection affinity</a:t>
            </a:r>
          </a:p>
          <a:p>
            <a:pPr marL="791845" lvl="2" indent="-269875"/>
            <a:r>
              <a:rPr lang="en-GB" dirty="0"/>
              <a:t>Allows connection pool to select connections that are directed to specific instance.</a:t>
            </a:r>
          </a:p>
          <a:p>
            <a:pPr marL="791845" lvl="2" indent="-269875"/>
            <a:r>
              <a:rPr lang="en-GB" dirty="0"/>
              <a:t>Transaction based affinity</a:t>
            </a:r>
          </a:p>
          <a:p>
            <a:pPr marL="791845" lvl="2" indent="-269875"/>
            <a:r>
              <a:rPr lang="en-GB" dirty="0"/>
              <a:t>Web session affinity</a:t>
            </a:r>
          </a:p>
          <a:p>
            <a:pPr marL="791845" lvl="2" indent="-269875"/>
            <a:r>
              <a:rPr lang="en-GB" dirty="0"/>
              <a:t>Needs </a:t>
            </a:r>
            <a:r>
              <a:rPr lang="en-GB" dirty="0" err="1"/>
              <a:t>callback</a:t>
            </a:r>
            <a:r>
              <a:rPr lang="en-GB" dirty="0"/>
              <a:t> to be created (</a:t>
            </a:r>
            <a:r>
              <a:rPr lang="en-GB" dirty="0" err="1"/>
              <a:t>callback</a:t>
            </a:r>
            <a:r>
              <a:rPr lang="en-GB" dirty="0"/>
              <a:t> as in Java class that implements </a:t>
            </a:r>
            <a:r>
              <a:rPr lang="en-GB" dirty="0" err="1"/>
              <a:t>ConnectionAffinityCallback</a:t>
            </a:r>
            <a:r>
              <a:rPr lang="en-GB" dirty="0"/>
              <a:t> interface)</a:t>
            </a:r>
          </a:p>
          <a:p>
            <a:pPr marL="194310" indent="-194310"/>
            <a:endParaRPr lang="en-US"/>
          </a:p>
        </p:txBody>
      </p:sp>
      <p:sp>
        <p:nvSpPr>
          <p:cNvPr id="4" name="Footer Placeholder 3">
            <a:extLst>
              <a:ext uri="{FF2B5EF4-FFF2-40B4-BE49-F238E27FC236}">
                <a16:creationId xmlns:a16="http://schemas.microsoft.com/office/drawing/2014/main" id="{83C05BFB-B510-4B89-9EC1-85724C3C007D}"/>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5CEC381D-CF73-41DF-AA7A-0C6D497C8F2D}"/>
              </a:ext>
            </a:extLst>
          </p:cNvPr>
          <p:cNvSpPr>
            <a:spLocks noGrp="1"/>
          </p:cNvSpPr>
          <p:nvPr>
            <p:ph type="sldNum" sz="quarter" idx="12"/>
          </p:nvPr>
        </p:nvSpPr>
        <p:spPr/>
        <p:txBody>
          <a:bodyPr/>
          <a:lstStyle/>
          <a:p>
            <a:fld id="{0B1617BE-BA58-4B59-88D5-A8C7B239E913}" type="slidenum">
              <a:rPr lang="en-GB" smtClean="0"/>
              <a:t>21</a:t>
            </a:fld>
            <a:endParaRPr lang="en-GB"/>
          </a:p>
        </p:txBody>
      </p:sp>
    </p:spTree>
    <p:extLst>
      <p:ext uri="{BB962C8B-B14F-4D97-AF65-F5344CB8AC3E}">
        <p14:creationId xmlns:p14="http://schemas.microsoft.com/office/powerpoint/2010/main" val="293469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FCDE-2A3A-4C3A-B9C4-AAF49044F92F}"/>
              </a:ext>
            </a:extLst>
          </p:cNvPr>
          <p:cNvSpPr>
            <a:spLocks noGrp="1"/>
          </p:cNvSpPr>
          <p:nvPr>
            <p:ph type="title"/>
          </p:nvPr>
        </p:nvSpPr>
        <p:spPr/>
        <p:txBody>
          <a:bodyPr/>
          <a:lstStyle/>
          <a:p>
            <a:r>
              <a:rPr lang="en-US"/>
              <a:t>Road to availability: singleton services</a:t>
            </a:r>
          </a:p>
        </p:txBody>
      </p:sp>
      <p:sp>
        <p:nvSpPr>
          <p:cNvPr id="3" name="Content Placeholder 2">
            <a:extLst>
              <a:ext uri="{FF2B5EF4-FFF2-40B4-BE49-F238E27FC236}">
                <a16:creationId xmlns:a16="http://schemas.microsoft.com/office/drawing/2014/main" id="{20AC9AD1-5B14-4EB2-86A5-6CEEA2713BC7}"/>
              </a:ext>
            </a:extLst>
          </p:cNvPr>
          <p:cNvSpPr>
            <a:spLocks noGrp="1"/>
          </p:cNvSpPr>
          <p:nvPr>
            <p:ph idx="1"/>
          </p:nvPr>
        </p:nvSpPr>
        <p:spPr/>
        <p:txBody>
          <a:bodyPr vert="horz" lIns="0" tIns="0" rIns="0" bIns="0" rtlCol="0" anchor="t">
            <a:normAutofit/>
          </a:bodyPr>
          <a:lstStyle/>
          <a:p>
            <a:pPr marL="194310" indent="-194310"/>
            <a:endParaRPr lang="en-US"/>
          </a:p>
          <a:p>
            <a:pPr marL="485775" lvl="1" indent="-269875"/>
            <a:r>
              <a:rPr lang="en-US" dirty="0"/>
              <a:t>Good:</a:t>
            </a:r>
          </a:p>
          <a:p>
            <a:pPr marL="791845" lvl="2" indent="-269875"/>
            <a:r>
              <a:rPr lang="en-US" dirty="0"/>
              <a:t>Performance: no cluster waits</a:t>
            </a:r>
          </a:p>
          <a:p>
            <a:pPr marL="485775" lvl="1" indent="-269875"/>
            <a:endParaRPr lang="en-US"/>
          </a:p>
          <a:p>
            <a:pPr marL="485775" lvl="1" indent="-269875"/>
            <a:r>
              <a:rPr lang="en-US" dirty="0"/>
              <a:t>Bad:</a:t>
            </a:r>
          </a:p>
          <a:p>
            <a:pPr marL="791845" lvl="2" indent="-269875"/>
            <a:r>
              <a:rPr lang="en-US" dirty="0"/>
              <a:t>Service relocation creates DOWN events for SERVICE and SERVICEMEMBER</a:t>
            </a:r>
          </a:p>
          <a:p>
            <a:pPr marL="791845" lvl="2" indent="-269875"/>
            <a:r>
              <a:rPr lang="en-US" dirty="0"/>
              <a:t>UCP gets the message and does hard failover</a:t>
            </a:r>
          </a:p>
          <a:p>
            <a:pPr marL="791845" lvl="2" indent="-269875"/>
            <a:r>
              <a:rPr lang="en-US" dirty="0"/>
              <a:t>All the sessions are terminated, and everything is dead until corresponding UP messages</a:t>
            </a:r>
          </a:p>
        </p:txBody>
      </p:sp>
      <p:sp>
        <p:nvSpPr>
          <p:cNvPr id="4" name="Footer Placeholder 3">
            <a:extLst>
              <a:ext uri="{FF2B5EF4-FFF2-40B4-BE49-F238E27FC236}">
                <a16:creationId xmlns:a16="http://schemas.microsoft.com/office/drawing/2014/main" id="{95E8010E-6A6C-4A9A-9A22-FF074FD5BD5D}"/>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E6178F0F-EDB3-49D0-9C0F-E393054A3E84}"/>
              </a:ext>
            </a:extLst>
          </p:cNvPr>
          <p:cNvSpPr>
            <a:spLocks noGrp="1"/>
          </p:cNvSpPr>
          <p:nvPr>
            <p:ph type="sldNum" sz="quarter" idx="12"/>
          </p:nvPr>
        </p:nvSpPr>
        <p:spPr/>
        <p:txBody>
          <a:bodyPr/>
          <a:lstStyle/>
          <a:p>
            <a:fld id="{0B1617BE-BA58-4B59-88D5-A8C7B239E913}" type="slidenum">
              <a:rPr lang="en-GB" smtClean="0"/>
              <a:t>22</a:t>
            </a:fld>
            <a:endParaRPr lang="en-GB"/>
          </a:p>
        </p:txBody>
      </p:sp>
    </p:spTree>
    <p:extLst>
      <p:ext uri="{BB962C8B-B14F-4D97-AF65-F5344CB8AC3E}">
        <p14:creationId xmlns:p14="http://schemas.microsoft.com/office/powerpoint/2010/main" val="358426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398C-D015-4A6B-B7A5-EF23268BF4E2}"/>
              </a:ext>
            </a:extLst>
          </p:cNvPr>
          <p:cNvSpPr>
            <a:spLocks noGrp="1"/>
          </p:cNvSpPr>
          <p:nvPr>
            <p:ph type="title"/>
          </p:nvPr>
        </p:nvSpPr>
        <p:spPr/>
        <p:txBody>
          <a:bodyPr>
            <a:normAutofit fontScale="90000"/>
          </a:bodyPr>
          <a:lstStyle/>
          <a:p>
            <a:r>
              <a:rPr lang="en-US"/>
              <a:t>Road to availability: uniform distribution</a:t>
            </a:r>
          </a:p>
        </p:txBody>
      </p:sp>
      <p:sp>
        <p:nvSpPr>
          <p:cNvPr id="3" name="Content Placeholder 2">
            <a:extLst>
              <a:ext uri="{FF2B5EF4-FFF2-40B4-BE49-F238E27FC236}">
                <a16:creationId xmlns:a16="http://schemas.microsoft.com/office/drawing/2014/main" id="{0793FF11-04E7-45BA-8CED-4BB73E6FEAC8}"/>
              </a:ext>
            </a:extLst>
          </p:cNvPr>
          <p:cNvSpPr>
            <a:spLocks noGrp="1"/>
          </p:cNvSpPr>
          <p:nvPr>
            <p:ph idx="1"/>
          </p:nvPr>
        </p:nvSpPr>
        <p:spPr/>
        <p:txBody>
          <a:bodyPr vert="horz" lIns="0" tIns="0" rIns="0" bIns="0" rtlCol="0" anchor="t">
            <a:normAutofit/>
          </a:bodyPr>
          <a:lstStyle/>
          <a:p>
            <a:pPr marL="194310" indent="-194310"/>
            <a:endParaRPr lang="en-US"/>
          </a:p>
          <a:p>
            <a:pPr marL="485775" lvl="1" indent="-269875"/>
            <a:r>
              <a:rPr lang="en-US" dirty="0"/>
              <a:t>Bad:</a:t>
            </a:r>
          </a:p>
          <a:p>
            <a:pPr marL="791845" lvl="2" indent="-269875"/>
            <a:r>
              <a:rPr lang="en-US" dirty="0"/>
              <a:t>Not-so-good for performance (cluster waits)</a:t>
            </a:r>
          </a:p>
          <a:p>
            <a:pPr marL="485775" lvl="1" indent="-269875"/>
            <a:endParaRPr lang="en-US"/>
          </a:p>
          <a:p>
            <a:pPr marL="485775" lvl="1" indent="-269875"/>
            <a:r>
              <a:rPr lang="en-US" dirty="0"/>
              <a:t>Good:</a:t>
            </a:r>
          </a:p>
          <a:p>
            <a:pPr marL="791845" lvl="2" indent="-269875"/>
            <a:r>
              <a:rPr lang="en-US" dirty="0"/>
              <a:t>Planned outages do not cause major interruption</a:t>
            </a:r>
          </a:p>
          <a:p>
            <a:pPr marL="485775" lvl="1" indent="-269875"/>
            <a:endParaRPr lang="en-US"/>
          </a:p>
          <a:p>
            <a:pPr marL="485775" lvl="1" indent="-269875"/>
            <a:r>
              <a:rPr lang="en-US" dirty="0"/>
              <a:t>Ugly:</a:t>
            </a:r>
          </a:p>
          <a:p>
            <a:pPr marL="791845" lvl="2" indent="-269875"/>
            <a:r>
              <a:rPr lang="en-US" dirty="0"/>
              <a:t>Is UCP receiving FAN messages? Is it taking action?</a:t>
            </a:r>
          </a:p>
          <a:p>
            <a:pPr marL="791845" lvl="2" indent="-269875"/>
            <a:r>
              <a:rPr lang="en-US" dirty="0"/>
              <a:t>Badly behaving applications</a:t>
            </a:r>
          </a:p>
        </p:txBody>
      </p:sp>
      <p:sp>
        <p:nvSpPr>
          <p:cNvPr id="4" name="Footer Placeholder 3">
            <a:extLst>
              <a:ext uri="{FF2B5EF4-FFF2-40B4-BE49-F238E27FC236}">
                <a16:creationId xmlns:a16="http://schemas.microsoft.com/office/drawing/2014/main" id="{39F81D95-B6CB-486E-9557-660BDDD9EEF3}"/>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331EF356-C347-43B2-AB5E-02C8DBCA9A05}"/>
              </a:ext>
            </a:extLst>
          </p:cNvPr>
          <p:cNvSpPr>
            <a:spLocks noGrp="1"/>
          </p:cNvSpPr>
          <p:nvPr>
            <p:ph type="sldNum" sz="quarter" idx="12"/>
          </p:nvPr>
        </p:nvSpPr>
        <p:spPr/>
        <p:txBody>
          <a:bodyPr/>
          <a:lstStyle/>
          <a:p>
            <a:fld id="{0B1617BE-BA58-4B59-88D5-A8C7B239E913}" type="slidenum">
              <a:rPr lang="en-GB" smtClean="0"/>
              <a:t>23</a:t>
            </a:fld>
            <a:endParaRPr lang="en-GB"/>
          </a:p>
        </p:txBody>
      </p:sp>
    </p:spTree>
    <p:extLst>
      <p:ext uri="{BB962C8B-B14F-4D97-AF65-F5344CB8AC3E}">
        <p14:creationId xmlns:p14="http://schemas.microsoft.com/office/powerpoint/2010/main" val="370922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557A-2354-4A13-BC42-8631EE4DCCA9}"/>
              </a:ext>
            </a:extLst>
          </p:cNvPr>
          <p:cNvSpPr>
            <a:spLocks noGrp="1"/>
          </p:cNvSpPr>
          <p:nvPr>
            <p:ph type="title"/>
          </p:nvPr>
        </p:nvSpPr>
        <p:spPr/>
        <p:txBody>
          <a:bodyPr>
            <a:normAutofit/>
          </a:bodyPr>
          <a:lstStyle/>
          <a:p>
            <a:r>
              <a:rPr lang="en-US"/>
              <a:t>UCP in a real world</a:t>
            </a:r>
          </a:p>
        </p:txBody>
      </p:sp>
      <p:sp>
        <p:nvSpPr>
          <p:cNvPr id="3" name="Content Placeholder 2">
            <a:extLst>
              <a:ext uri="{FF2B5EF4-FFF2-40B4-BE49-F238E27FC236}">
                <a16:creationId xmlns:a16="http://schemas.microsoft.com/office/drawing/2014/main" id="{6E7547B0-CD73-421D-9B10-6A77859D70F2}"/>
              </a:ext>
            </a:extLst>
          </p:cNvPr>
          <p:cNvSpPr>
            <a:spLocks noGrp="1"/>
          </p:cNvSpPr>
          <p:nvPr>
            <p:ph idx="1"/>
          </p:nvPr>
        </p:nvSpPr>
        <p:spPr/>
        <p:txBody>
          <a:bodyPr vert="horz" lIns="0" tIns="0" rIns="0" bIns="0" rtlCol="0" anchor="t">
            <a:normAutofit/>
          </a:bodyPr>
          <a:lstStyle/>
          <a:p>
            <a:pPr marL="194310" indent="-194310"/>
            <a:endParaRPr lang="en-US"/>
          </a:p>
          <a:p>
            <a:pPr marL="485775" lvl="1" indent="-269875"/>
            <a:r>
              <a:rPr lang="en-US" dirty="0"/>
              <a:t>Only new connections are balanced, so set the timeouts</a:t>
            </a:r>
          </a:p>
          <a:p>
            <a:pPr marL="791845" lvl="2" indent="-269875"/>
            <a:r>
              <a:rPr lang="en-US" dirty="0" err="1"/>
              <a:t>InactiveConnectionTimeout</a:t>
            </a:r>
            <a:r>
              <a:rPr lang="en-US" dirty="0"/>
              <a:t>: how long available connections can be idle before being removed from the connection pool</a:t>
            </a:r>
          </a:p>
          <a:p>
            <a:pPr marL="791845" lvl="2" indent="-269875"/>
            <a:r>
              <a:rPr lang="en-US" dirty="0" err="1"/>
              <a:t>MaxConnectionReuseTime</a:t>
            </a:r>
            <a:r>
              <a:rPr lang="en-US" dirty="0"/>
              <a:t>: how long connection can be used before being gracefully removed from the pool</a:t>
            </a:r>
          </a:p>
          <a:p>
            <a:pPr marL="485775" lvl="1" indent="-269875"/>
            <a:endParaRPr lang="en-US"/>
          </a:p>
          <a:p>
            <a:pPr marL="485775" lvl="1" indent="-269875"/>
            <a:r>
              <a:rPr lang="en-US" dirty="0"/>
              <a:t>FAN events and actions are not logged by UCP, not even in debug level</a:t>
            </a:r>
          </a:p>
          <a:p>
            <a:pPr marL="485775" lvl="1" indent="-269875"/>
            <a:r>
              <a:rPr lang="en-US" dirty="0"/>
              <a:t>How to monitor what’s going on?</a:t>
            </a:r>
          </a:p>
          <a:p>
            <a:pPr marL="791845" lvl="2" indent="-269875"/>
            <a:r>
              <a:rPr lang="en-US" dirty="0"/>
              <a:t>Does </a:t>
            </a:r>
            <a:r>
              <a:rPr lang="en-US" dirty="0" err="1"/>
              <a:t>Simplefan</a:t>
            </a:r>
            <a:r>
              <a:rPr lang="en-US" dirty="0"/>
              <a:t> work?</a:t>
            </a:r>
          </a:p>
          <a:p>
            <a:pPr marL="791845" lvl="2" indent="-269875"/>
            <a:r>
              <a:rPr lang="en-US" dirty="0" err="1"/>
              <a:t>FANwatcher</a:t>
            </a:r>
            <a:r>
              <a:rPr lang="en-US" dirty="0"/>
              <a:t> for the rescue?</a:t>
            </a:r>
          </a:p>
        </p:txBody>
      </p:sp>
      <p:sp>
        <p:nvSpPr>
          <p:cNvPr id="4" name="Footer Placeholder 3">
            <a:extLst>
              <a:ext uri="{FF2B5EF4-FFF2-40B4-BE49-F238E27FC236}">
                <a16:creationId xmlns:a16="http://schemas.microsoft.com/office/drawing/2014/main" id="{121E617C-CD58-4B02-9A0E-B331DDD29402}"/>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9BBC6A45-27C3-4319-BA64-C71E23C760BC}"/>
              </a:ext>
            </a:extLst>
          </p:cNvPr>
          <p:cNvSpPr>
            <a:spLocks noGrp="1"/>
          </p:cNvSpPr>
          <p:nvPr>
            <p:ph type="sldNum" sz="quarter" idx="12"/>
          </p:nvPr>
        </p:nvSpPr>
        <p:spPr/>
        <p:txBody>
          <a:bodyPr/>
          <a:lstStyle/>
          <a:p>
            <a:fld id="{0B1617BE-BA58-4B59-88D5-A8C7B239E913}" type="slidenum">
              <a:rPr lang="en-GB" smtClean="0"/>
              <a:t>24</a:t>
            </a:fld>
            <a:endParaRPr lang="en-GB"/>
          </a:p>
        </p:txBody>
      </p:sp>
    </p:spTree>
    <p:extLst>
      <p:ext uri="{BB962C8B-B14F-4D97-AF65-F5344CB8AC3E}">
        <p14:creationId xmlns:p14="http://schemas.microsoft.com/office/powerpoint/2010/main" val="311001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B5D9AF-3239-497E-AF70-94AC28781D48}"/>
              </a:ext>
            </a:extLst>
          </p:cNvPr>
          <p:cNvSpPr>
            <a:spLocks noGrp="1"/>
          </p:cNvSpPr>
          <p:nvPr>
            <p:ph type="ftr" sz="quarter" idx="11"/>
          </p:nvPr>
        </p:nvSpPr>
        <p:spPr/>
        <p:txBody>
          <a:bodyPr/>
          <a:lstStyle/>
          <a:p>
            <a:r>
              <a:rPr lang="en-GB"/>
              <a:t>© Kindred Group plc 2018</a:t>
            </a:r>
          </a:p>
        </p:txBody>
      </p:sp>
      <p:sp>
        <p:nvSpPr>
          <p:cNvPr id="3" name="Slide Number Placeholder 2">
            <a:extLst>
              <a:ext uri="{FF2B5EF4-FFF2-40B4-BE49-F238E27FC236}">
                <a16:creationId xmlns:a16="http://schemas.microsoft.com/office/drawing/2014/main" id="{7C08AB2F-4690-4D37-954F-BCFF8F69EA17}"/>
              </a:ext>
            </a:extLst>
          </p:cNvPr>
          <p:cNvSpPr>
            <a:spLocks noGrp="1"/>
          </p:cNvSpPr>
          <p:nvPr>
            <p:ph type="sldNum" sz="quarter" idx="12"/>
          </p:nvPr>
        </p:nvSpPr>
        <p:spPr/>
        <p:txBody>
          <a:bodyPr/>
          <a:lstStyle/>
          <a:p>
            <a:fld id="{0B1617BE-BA58-4B59-88D5-A8C7B239E913}" type="slidenum">
              <a:rPr lang="en-GB" smtClean="0"/>
              <a:t>25</a:t>
            </a:fld>
            <a:endParaRPr lang="en-GB"/>
          </a:p>
        </p:txBody>
      </p:sp>
    </p:spTree>
    <p:extLst>
      <p:ext uri="{BB962C8B-B14F-4D97-AF65-F5344CB8AC3E}">
        <p14:creationId xmlns:p14="http://schemas.microsoft.com/office/powerpoint/2010/main" val="179691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C1D8AD-F821-CE4A-85EF-1642D2ABD01B}"/>
              </a:ext>
            </a:extLst>
          </p:cNvPr>
          <p:cNvSpPr>
            <a:spLocks noGrp="1"/>
          </p:cNvSpPr>
          <p:nvPr>
            <p:ph type="ftr" sz="quarter" idx="11"/>
          </p:nvPr>
        </p:nvSpPr>
        <p:spPr/>
        <p:txBody>
          <a:bodyPr/>
          <a:lstStyle/>
          <a:p>
            <a:r>
              <a:rPr lang="en-GB"/>
              <a:t>© Kindred Group plc 2018</a:t>
            </a:r>
          </a:p>
        </p:txBody>
      </p:sp>
      <p:pic>
        <p:nvPicPr>
          <p:cNvPr id="6" name="Picture 5">
            <a:extLst>
              <a:ext uri="{FF2B5EF4-FFF2-40B4-BE49-F238E27FC236}">
                <a16:creationId xmlns:a16="http://schemas.microsoft.com/office/drawing/2014/main" id="{3219793B-477B-204D-8B3C-5C569FC3A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232"/>
            <a:ext cx="12192000" cy="7109376"/>
          </a:xfrm>
          <a:prstGeom prst="rect">
            <a:avLst/>
          </a:prstGeom>
        </p:spPr>
      </p:pic>
      <p:sp>
        <p:nvSpPr>
          <p:cNvPr id="7" name="Title 1">
            <a:extLst>
              <a:ext uri="{FF2B5EF4-FFF2-40B4-BE49-F238E27FC236}">
                <a16:creationId xmlns:a16="http://schemas.microsoft.com/office/drawing/2014/main" id="{B8E94E58-F8A6-D64D-994F-8DF316939B91}"/>
              </a:ext>
            </a:extLst>
          </p:cNvPr>
          <p:cNvSpPr txBox="1">
            <a:spLocks/>
          </p:cNvSpPr>
          <p:nvPr/>
        </p:nvSpPr>
        <p:spPr>
          <a:xfrm>
            <a:off x="425861" y="1421789"/>
            <a:ext cx="2378444" cy="1122167"/>
          </a:xfrm>
          <a:prstGeom prst="rect">
            <a:avLst/>
          </a:prstGeom>
        </p:spPr>
        <p:txBody>
          <a:bodyPr anchor="t">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v-SE" sz="11100"/>
              <a:t>Our</a:t>
            </a:r>
            <a:r>
              <a:rPr lang="sv-SE" sz="8000"/>
              <a:t> </a:t>
            </a:r>
            <a:endParaRPr lang="en-GB" sz="5300">
              <a:latin typeface="Factoria Book" charset="0"/>
              <a:ea typeface="Factoria Book" charset="0"/>
              <a:cs typeface="Factoria Book" charset="0"/>
            </a:endParaRPr>
          </a:p>
        </p:txBody>
      </p:sp>
      <p:sp>
        <p:nvSpPr>
          <p:cNvPr id="8" name="Footer Placeholder 3">
            <a:extLst>
              <a:ext uri="{FF2B5EF4-FFF2-40B4-BE49-F238E27FC236}">
                <a16:creationId xmlns:a16="http://schemas.microsoft.com/office/drawing/2014/main" id="{C169D874-8DAA-5E41-B4CB-6B0D4F40A5D9}"/>
              </a:ext>
            </a:extLst>
          </p:cNvPr>
          <p:cNvSpPr txBox="1">
            <a:spLocks/>
          </p:cNvSpPr>
          <p:nvPr/>
        </p:nvSpPr>
        <p:spPr>
          <a:xfrm>
            <a:off x="425861" y="6566144"/>
            <a:ext cx="4680000" cy="216000"/>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Kindred Group plc 2017</a:t>
            </a:r>
          </a:p>
        </p:txBody>
      </p:sp>
      <p:pic>
        <p:nvPicPr>
          <p:cNvPr id="9" name="Picture 8">
            <a:extLst>
              <a:ext uri="{FF2B5EF4-FFF2-40B4-BE49-F238E27FC236}">
                <a16:creationId xmlns:a16="http://schemas.microsoft.com/office/drawing/2014/main" id="{FFCBE7F8-DAC8-CC47-B74B-C4B809048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305" y="1073880"/>
            <a:ext cx="8371695" cy="4956881"/>
          </a:xfrm>
          <a:prstGeom prst="rect">
            <a:avLst/>
          </a:prstGeom>
        </p:spPr>
      </p:pic>
      <p:sp>
        <p:nvSpPr>
          <p:cNvPr id="10" name="Title 1">
            <a:extLst>
              <a:ext uri="{FF2B5EF4-FFF2-40B4-BE49-F238E27FC236}">
                <a16:creationId xmlns:a16="http://schemas.microsoft.com/office/drawing/2014/main" id="{F2FBC4C5-0F42-9149-A7C8-AAB2D98DB83F}"/>
              </a:ext>
            </a:extLst>
          </p:cNvPr>
          <p:cNvSpPr txBox="1">
            <a:spLocks/>
          </p:cNvSpPr>
          <p:nvPr/>
        </p:nvSpPr>
        <p:spPr>
          <a:xfrm>
            <a:off x="425861" y="2209593"/>
            <a:ext cx="2378444" cy="3365297"/>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sv-SE" sz="4000"/>
            </a:br>
            <a:r>
              <a:rPr lang="sv-SE" sz="4000"/>
              <a:t>Culture</a:t>
            </a:r>
          </a:p>
          <a:p>
            <a:pPr algn="r"/>
            <a:r>
              <a:rPr lang="sv-SE" sz="4000">
                <a:ea typeface="Factoria Book" charset="0"/>
                <a:cs typeface="Factoria Book" charset="0"/>
              </a:rPr>
              <a:t>&amp; </a:t>
            </a:r>
          </a:p>
          <a:p>
            <a:pPr algn="r"/>
            <a:r>
              <a:rPr lang="sv-SE" sz="4000" err="1">
                <a:ea typeface="Factoria Book" charset="0"/>
                <a:cs typeface="Factoria Book" charset="0"/>
              </a:rPr>
              <a:t>Values</a:t>
            </a:r>
            <a:endParaRPr lang="en-GB" sz="4000">
              <a:ea typeface="Factoria Book" charset="0"/>
              <a:cs typeface="Factoria Book" charset="0"/>
            </a:endParaRPr>
          </a:p>
        </p:txBody>
      </p:sp>
      <p:pic>
        <p:nvPicPr>
          <p:cNvPr id="11" name="Picture 10">
            <a:extLst>
              <a:ext uri="{FF2B5EF4-FFF2-40B4-BE49-F238E27FC236}">
                <a16:creationId xmlns:a16="http://schemas.microsoft.com/office/drawing/2014/main" id="{45B3B85F-6216-DF4C-A0EF-8398EAB55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2888" y="533621"/>
            <a:ext cx="461112" cy="425858"/>
          </a:xfrm>
          <a:prstGeom prst="rect">
            <a:avLst/>
          </a:prstGeom>
        </p:spPr>
      </p:pic>
    </p:spTree>
    <p:extLst>
      <p:ext uri="{BB962C8B-B14F-4D97-AF65-F5344CB8AC3E}">
        <p14:creationId xmlns:p14="http://schemas.microsoft.com/office/powerpoint/2010/main" val="138165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5EC9F1-152E-214F-A80E-F95095B38DE9}"/>
              </a:ext>
            </a:extLst>
          </p:cNvPr>
          <p:cNvSpPr>
            <a:spLocks noGrp="1"/>
          </p:cNvSpPr>
          <p:nvPr>
            <p:ph type="ftr" sz="quarter" idx="11"/>
          </p:nvPr>
        </p:nvSpPr>
        <p:spPr/>
        <p:txBody>
          <a:bodyPr/>
          <a:lstStyle/>
          <a:p>
            <a:r>
              <a:rPr lang="en-GB"/>
              <a:t>© Kindred Group plc 2018</a:t>
            </a:r>
          </a:p>
        </p:txBody>
      </p:sp>
      <p:pic>
        <p:nvPicPr>
          <p:cNvPr id="4" name="Picture 3">
            <a:extLst>
              <a:ext uri="{FF2B5EF4-FFF2-40B4-BE49-F238E27FC236}">
                <a16:creationId xmlns:a16="http://schemas.microsoft.com/office/drawing/2014/main" id="{C3F4D7C0-C3B4-6147-A533-01223B466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232"/>
            <a:ext cx="12192000" cy="7109376"/>
          </a:xfrm>
          <a:prstGeom prst="rect">
            <a:avLst/>
          </a:prstGeom>
        </p:spPr>
      </p:pic>
      <p:sp>
        <p:nvSpPr>
          <p:cNvPr id="5" name="Rectangle 4">
            <a:extLst>
              <a:ext uri="{FF2B5EF4-FFF2-40B4-BE49-F238E27FC236}">
                <a16:creationId xmlns:a16="http://schemas.microsoft.com/office/drawing/2014/main" id="{CCF02068-CC4C-8042-A707-449CD099393B}"/>
              </a:ext>
            </a:extLst>
          </p:cNvPr>
          <p:cNvSpPr/>
          <p:nvPr/>
        </p:nvSpPr>
        <p:spPr>
          <a:xfrm>
            <a:off x="880895" y="3042367"/>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ABB042-F5F8-AA4F-96CD-35E1860878C3}"/>
              </a:ext>
            </a:extLst>
          </p:cNvPr>
          <p:cNvSpPr/>
          <p:nvPr/>
        </p:nvSpPr>
        <p:spPr>
          <a:xfrm>
            <a:off x="3310997" y="3042367"/>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5B195D-8374-EE44-B00B-DF121031E8AF}"/>
              </a:ext>
            </a:extLst>
          </p:cNvPr>
          <p:cNvSpPr/>
          <p:nvPr/>
        </p:nvSpPr>
        <p:spPr>
          <a:xfrm>
            <a:off x="5748979" y="3042367"/>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6BC8B2-10A7-D14A-AD7D-F795A34081A5}"/>
              </a:ext>
            </a:extLst>
          </p:cNvPr>
          <p:cNvSpPr/>
          <p:nvPr/>
        </p:nvSpPr>
        <p:spPr>
          <a:xfrm>
            <a:off x="8186961" y="3042367"/>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AB2949-B4D9-8E47-9CE4-CDCD6401A964}"/>
              </a:ext>
            </a:extLst>
          </p:cNvPr>
          <p:cNvSpPr/>
          <p:nvPr/>
        </p:nvSpPr>
        <p:spPr>
          <a:xfrm>
            <a:off x="880895" y="4154568"/>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E3CF80-E9BF-3B47-BB84-4DABBCDB1910}"/>
              </a:ext>
            </a:extLst>
          </p:cNvPr>
          <p:cNvSpPr/>
          <p:nvPr/>
        </p:nvSpPr>
        <p:spPr>
          <a:xfrm>
            <a:off x="3310997" y="4154568"/>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C2BB58-AF40-5C45-93D0-77514B8EE6D8}"/>
              </a:ext>
            </a:extLst>
          </p:cNvPr>
          <p:cNvSpPr/>
          <p:nvPr/>
        </p:nvSpPr>
        <p:spPr>
          <a:xfrm>
            <a:off x="5748979" y="4154568"/>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8A855-8B76-9842-B12B-AE2394433B1D}"/>
              </a:ext>
            </a:extLst>
          </p:cNvPr>
          <p:cNvSpPr/>
          <p:nvPr/>
        </p:nvSpPr>
        <p:spPr>
          <a:xfrm>
            <a:off x="8186961" y="4154568"/>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F03A3-1230-3640-9E72-87FF715DD239}"/>
              </a:ext>
            </a:extLst>
          </p:cNvPr>
          <p:cNvSpPr/>
          <p:nvPr/>
        </p:nvSpPr>
        <p:spPr>
          <a:xfrm>
            <a:off x="3310997" y="5269650"/>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AA9CA1B-2DC6-104E-B558-8344F809EE9E}"/>
              </a:ext>
            </a:extLst>
          </p:cNvPr>
          <p:cNvSpPr/>
          <p:nvPr/>
        </p:nvSpPr>
        <p:spPr>
          <a:xfrm>
            <a:off x="5748979" y="5269650"/>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CB4974-DDE2-CC41-8E2E-1A387DFA1D52}"/>
              </a:ext>
            </a:extLst>
          </p:cNvPr>
          <p:cNvSpPr/>
          <p:nvPr/>
        </p:nvSpPr>
        <p:spPr>
          <a:xfrm>
            <a:off x="8186961" y="5269650"/>
            <a:ext cx="2342148" cy="1030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EFFCE3D-B9C6-AE4D-AED2-CB02E0AE2987}"/>
              </a:ext>
            </a:extLst>
          </p:cNvPr>
          <p:cNvSpPr txBox="1">
            <a:spLocks/>
          </p:cNvSpPr>
          <p:nvPr/>
        </p:nvSpPr>
        <p:spPr>
          <a:xfrm>
            <a:off x="111583" y="349684"/>
            <a:ext cx="4888261" cy="1122167"/>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sv-SE" sz="9600" err="1">
                <a:solidFill>
                  <a:schemeClr val="bg1"/>
                </a:solidFill>
              </a:rPr>
              <a:t>Our</a:t>
            </a:r>
            <a:br>
              <a:rPr lang="sv-SE" sz="9600">
                <a:solidFill>
                  <a:schemeClr val="bg1"/>
                </a:solidFill>
              </a:rPr>
            </a:br>
            <a:r>
              <a:rPr lang="sv-SE" sz="9600">
                <a:solidFill>
                  <a:schemeClr val="bg1"/>
                </a:solidFill>
              </a:rPr>
              <a:t>brands </a:t>
            </a:r>
            <a:endParaRPr lang="en-GB" sz="9600">
              <a:solidFill>
                <a:schemeClr val="bg1"/>
              </a:solidFill>
              <a:latin typeface="Factoria Book" charset="0"/>
              <a:ea typeface="Factoria Book" charset="0"/>
              <a:cs typeface="Factoria Book" charset="0"/>
            </a:endParaRPr>
          </a:p>
        </p:txBody>
      </p:sp>
      <p:sp>
        <p:nvSpPr>
          <p:cNvPr id="17" name="Content Placeholder 2">
            <a:extLst>
              <a:ext uri="{FF2B5EF4-FFF2-40B4-BE49-F238E27FC236}">
                <a16:creationId xmlns:a16="http://schemas.microsoft.com/office/drawing/2014/main" id="{F440535C-6CEE-CE41-94D9-8B7DF8B5B28E}"/>
              </a:ext>
            </a:extLst>
          </p:cNvPr>
          <p:cNvSpPr txBox="1">
            <a:spLocks/>
          </p:cNvSpPr>
          <p:nvPr/>
        </p:nvSpPr>
        <p:spPr>
          <a:xfrm>
            <a:off x="5455560" y="661361"/>
            <a:ext cx="2544355" cy="4518028"/>
          </a:xfrm>
          <a:prstGeom prst="rect">
            <a:avLst/>
          </a:prstGeom>
        </p:spPr>
        <p:txBody>
          <a:bodyPr>
            <a:normAutofit/>
          </a:bodyPr>
          <a:lstStyle>
            <a:lvl1pPr marL="194400" indent="-194400" algn="l" defTabSz="914400" rtl="0" eaLnBrk="1" latinLnBrk="0" hangingPunct="1">
              <a:lnSpc>
                <a:spcPct val="90000"/>
              </a:lnSpc>
              <a:spcBef>
                <a:spcPts val="900"/>
              </a:spcBef>
              <a:buFont typeface="Arial" panose="020B0604020202020204" pitchFamily="34" charset="0"/>
              <a:buChar char="•"/>
              <a:defRPr sz="2200" kern="1200">
                <a:solidFill>
                  <a:schemeClr val="tx1"/>
                </a:solidFill>
                <a:latin typeface="+mn-lt"/>
                <a:ea typeface="+mn-ea"/>
                <a:cs typeface="+mn-cs"/>
              </a:defRPr>
            </a:lvl1pPr>
            <a:lvl2pPr marL="48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2pPr>
            <a:lvl3pPr marL="792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3pPr>
            <a:lvl4pPr marL="1116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4pPr>
            <a:lvl5pPr marL="1368000" indent="-270000" algn="l" defTabSz="914400" rtl="0" eaLnBrk="1" latinLnBrk="0" hangingPunct="1">
              <a:lnSpc>
                <a:spcPct val="90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a:solidFill>
                  <a:srgbClr val="992785"/>
                </a:solidFill>
              </a:rPr>
              <a:t>A portfolio </a:t>
            </a:r>
            <a:r>
              <a:rPr lang="sv-SE" sz="2800" err="1">
                <a:solidFill>
                  <a:srgbClr val="992785"/>
                </a:solidFill>
              </a:rPr>
              <a:t>of</a:t>
            </a:r>
            <a:r>
              <a:rPr lang="sv-SE" sz="2800">
                <a:solidFill>
                  <a:srgbClr val="992785"/>
                </a:solidFill>
              </a:rPr>
              <a:t> brands </a:t>
            </a:r>
            <a:r>
              <a:rPr lang="sv-SE" sz="2800" err="1">
                <a:solidFill>
                  <a:srgbClr val="992785"/>
                </a:solidFill>
              </a:rPr>
              <a:t>within</a:t>
            </a:r>
            <a:r>
              <a:rPr lang="sv-SE" sz="2800">
                <a:solidFill>
                  <a:srgbClr val="992785"/>
                </a:solidFill>
              </a:rPr>
              <a:t> </a:t>
            </a:r>
            <a:r>
              <a:rPr lang="sv-SE" sz="2800" err="1">
                <a:solidFill>
                  <a:srgbClr val="992785"/>
                </a:solidFill>
              </a:rPr>
              <a:t>sportsbook</a:t>
            </a:r>
            <a:r>
              <a:rPr lang="sv-SE" sz="2800">
                <a:solidFill>
                  <a:srgbClr val="992785"/>
                </a:solidFill>
              </a:rPr>
              <a:t>, casino and games</a:t>
            </a:r>
          </a:p>
        </p:txBody>
      </p:sp>
      <p:pic>
        <p:nvPicPr>
          <p:cNvPr id="18" name="Picture 17">
            <a:extLst>
              <a:ext uri="{FF2B5EF4-FFF2-40B4-BE49-F238E27FC236}">
                <a16:creationId xmlns:a16="http://schemas.microsoft.com/office/drawing/2014/main" id="{F42F40B1-0BA9-A149-9E94-EF8D56B0CE32}"/>
              </a:ext>
            </a:extLst>
          </p:cNvPr>
          <p:cNvPicPr>
            <a:picLocks noChangeAspect="1"/>
          </p:cNvPicPr>
          <p:nvPr/>
        </p:nvPicPr>
        <p:blipFill>
          <a:blip r:embed="rId3"/>
          <a:stretch>
            <a:fillRect/>
          </a:stretch>
        </p:blipFill>
        <p:spPr>
          <a:xfrm>
            <a:off x="6306956" y="3354346"/>
            <a:ext cx="1136176" cy="388832"/>
          </a:xfrm>
          <a:prstGeom prst="rect">
            <a:avLst/>
          </a:prstGeom>
        </p:spPr>
      </p:pic>
      <p:pic>
        <p:nvPicPr>
          <p:cNvPr id="19" name="Picture 18">
            <a:extLst>
              <a:ext uri="{FF2B5EF4-FFF2-40B4-BE49-F238E27FC236}">
                <a16:creationId xmlns:a16="http://schemas.microsoft.com/office/drawing/2014/main" id="{2ABE77AC-C1C5-6748-BBB1-2FBB06DD7EE7}"/>
              </a:ext>
            </a:extLst>
          </p:cNvPr>
          <p:cNvPicPr>
            <a:picLocks noChangeAspect="1"/>
          </p:cNvPicPr>
          <p:nvPr/>
        </p:nvPicPr>
        <p:blipFill>
          <a:blip r:embed="rId4"/>
          <a:stretch>
            <a:fillRect/>
          </a:stretch>
        </p:blipFill>
        <p:spPr>
          <a:xfrm>
            <a:off x="3832929" y="3226469"/>
            <a:ext cx="1272932" cy="638488"/>
          </a:xfrm>
          <a:prstGeom prst="rect">
            <a:avLst/>
          </a:prstGeom>
        </p:spPr>
      </p:pic>
      <p:pic>
        <p:nvPicPr>
          <p:cNvPr id="20" name="Picture 19">
            <a:extLst>
              <a:ext uri="{FF2B5EF4-FFF2-40B4-BE49-F238E27FC236}">
                <a16:creationId xmlns:a16="http://schemas.microsoft.com/office/drawing/2014/main" id="{60ADC0A6-C53D-4244-8324-4EFEA8FBC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2888" y="426045"/>
            <a:ext cx="461112" cy="425858"/>
          </a:xfrm>
          <a:prstGeom prst="rect">
            <a:avLst/>
          </a:prstGeom>
        </p:spPr>
      </p:pic>
      <p:pic>
        <p:nvPicPr>
          <p:cNvPr id="21" name="Picture 20">
            <a:extLst>
              <a:ext uri="{FF2B5EF4-FFF2-40B4-BE49-F238E27FC236}">
                <a16:creationId xmlns:a16="http://schemas.microsoft.com/office/drawing/2014/main" id="{4896C94A-D341-B147-AAF5-994244A6F4C4}"/>
              </a:ext>
            </a:extLst>
          </p:cNvPr>
          <p:cNvPicPr>
            <a:picLocks noChangeAspect="1"/>
          </p:cNvPicPr>
          <p:nvPr/>
        </p:nvPicPr>
        <p:blipFill>
          <a:blip r:embed="rId6"/>
          <a:stretch>
            <a:fillRect/>
          </a:stretch>
        </p:blipFill>
        <p:spPr>
          <a:xfrm>
            <a:off x="1394120" y="2972155"/>
            <a:ext cx="1200870" cy="1204680"/>
          </a:xfrm>
          <a:prstGeom prst="rect">
            <a:avLst/>
          </a:prstGeom>
        </p:spPr>
      </p:pic>
      <p:pic>
        <p:nvPicPr>
          <p:cNvPr id="22" name="Picture 21">
            <a:extLst>
              <a:ext uri="{FF2B5EF4-FFF2-40B4-BE49-F238E27FC236}">
                <a16:creationId xmlns:a16="http://schemas.microsoft.com/office/drawing/2014/main" id="{FFDD1367-4666-394D-9B7C-BD1FDE833017}"/>
              </a:ext>
            </a:extLst>
          </p:cNvPr>
          <p:cNvPicPr>
            <a:picLocks noChangeAspect="1"/>
          </p:cNvPicPr>
          <p:nvPr/>
        </p:nvPicPr>
        <p:blipFill>
          <a:blip r:embed="rId7"/>
          <a:stretch>
            <a:fillRect/>
          </a:stretch>
        </p:blipFill>
        <p:spPr>
          <a:xfrm>
            <a:off x="1509072" y="4323293"/>
            <a:ext cx="1085918" cy="782980"/>
          </a:xfrm>
          <a:prstGeom prst="rect">
            <a:avLst/>
          </a:prstGeom>
        </p:spPr>
      </p:pic>
      <p:pic>
        <p:nvPicPr>
          <p:cNvPr id="23" name="Picture 22">
            <a:extLst>
              <a:ext uri="{FF2B5EF4-FFF2-40B4-BE49-F238E27FC236}">
                <a16:creationId xmlns:a16="http://schemas.microsoft.com/office/drawing/2014/main" id="{94179683-6428-CE4A-9C26-720F0D234964}"/>
              </a:ext>
            </a:extLst>
          </p:cNvPr>
          <p:cNvPicPr>
            <a:picLocks noChangeAspect="1"/>
          </p:cNvPicPr>
          <p:nvPr/>
        </p:nvPicPr>
        <p:blipFill>
          <a:blip r:embed="rId8"/>
          <a:stretch>
            <a:fillRect/>
          </a:stretch>
        </p:blipFill>
        <p:spPr>
          <a:xfrm>
            <a:off x="3632692" y="4496528"/>
            <a:ext cx="1643378" cy="436508"/>
          </a:xfrm>
          <a:prstGeom prst="rect">
            <a:avLst/>
          </a:prstGeom>
        </p:spPr>
      </p:pic>
      <p:pic>
        <p:nvPicPr>
          <p:cNvPr id="24" name="Picture 23">
            <a:extLst>
              <a:ext uri="{FF2B5EF4-FFF2-40B4-BE49-F238E27FC236}">
                <a16:creationId xmlns:a16="http://schemas.microsoft.com/office/drawing/2014/main" id="{831D2948-8B58-3748-BC8C-DB99CE6617D8}"/>
              </a:ext>
            </a:extLst>
          </p:cNvPr>
          <p:cNvPicPr>
            <a:picLocks noChangeAspect="1"/>
          </p:cNvPicPr>
          <p:nvPr/>
        </p:nvPicPr>
        <p:blipFill>
          <a:blip r:embed="rId9"/>
          <a:stretch>
            <a:fillRect/>
          </a:stretch>
        </p:blipFill>
        <p:spPr>
          <a:xfrm>
            <a:off x="5977994" y="4241975"/>
            <a:ext cx="1875088" cy="930942"/>
          </a:xfrm>
          <a:prstGeom prst="rect">
            <a:avLst/>
          </a:prstGeom>
        </p:spPr>
      </p:pic>
      <p:pic>
        <p:nvPicPr>
          <p:cNvPr id="25" name="Picture 24">
            <a:extLst>
              <a:ext uri="{FF2B5EF4-FFF2-40B4-BE49-F238E27FC236}">
                <a16:creationId xmlns:a16="http://schemas.microsoft.com/office/drawing/2014/main" id="{1492A280-7DBE-3245-AD2A-146572CB79E6}"/>
              </a:ext>
            </a:extLst>
          </p:cNvPr>
          <p:cNvPicPr>
            <a:picLocks noChangeAspect="1"/>
          </p:cNvPicPr>
          <p:nvPr/>
        </p:nvPicPr>
        <p:blipFill>
          <a:blip r:embed="rId10"/>
          <a:stretch>
            <a:fillRect/>
          </a:stretch>
        </p:blipFill>
        <p:spPr>
          <a:xfrm>
            <a:off x="8536660" y="4323292"/>
            <a:ext cx="1609244" cy="714856"/>
          </a:xfrm>
          <a:prstGeom prst="rect">
            <a:avLst/>
          </a:prstGeom>
        </p:spPr>
      </p:pic>
      <p:sp>
        <p:nvSpPr>
          <p:cNvPr id="26" name="Footer Placeholder 2">
            <a:extLst>
              <a:ext uri="{FF2B5EF4-FFF2-40B4-BE49-F238E27FC236}">
                <a16:creationId xmlns:a16="http://schemas.microsoft.com/office/drawing/2014/main" id="{A0AFEE71-9EFF-7840-8953-28E7692A2FC9}"/>
              </a:ext>
            </a:extLst>
          </p:cNvPr>
          <p:cNvSpPr txBox="1">
            <a:spLocks/>
          </p:cNvSpPr>
          <p:nvPr/>
        </p:nvSpPr>
        <p:spPr>
          <a:xfrm>
            <a:off x="425861" y="6566144"/>
            <a:ext cx="4680000" cy="216000"/>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Kindred Group plc 2017</a:t>
            </a:r>
          </a:p>
        </p:txBody>
      </p:sp>
      <p:pic>
        <p:nvPicPr>
          <p:cNvPr id="27" name="Picture 26">
            <a:extLst>
              <a:ext uri="{FF2B5EF4-FFF2-40B4-BE49-F238E27FC236}">
                <a16:creationId xmlns:a16="http://schemas.microsoft.com/office/drawing/2014/main" id="{64F28DC7-4DBD-A248-A6B0-5775993CA885}"/>
              </a:ext>
            </a:extLst>
          </p:cNvPr>
          <p:cNvPicPr>
            <a:picLocks noChangeAspect="1"/>
          </p:cNvPicPr>
          <p:nvPr/>
        </p:nvPicPr>
        <p:blipFill rotWithShape="1">
          <a:blip r:embed="rId11"/>
          <a:srcRect l="29681" t="36730" r="29363" b="34635"/>
          <a:stretch/>
        </p:blipFill>
        <p:spPr>
          <a:xfrm>
            <a:off x="8305080" y="3226470"/>
            <a:ext cx="2036983" cy="712098"/>
          </a:xfrm>
          <a:prstGeom prst="rect">
            <a:avLst/>
          </a:prstGeom>
        </p:spPr>
      </p:pic>
      <p:pic>
        <p:nvPicPr>
          <p:cNvPr id="28" name="Picture 27">
            <a:extLst>
              <a:ext uri="{FF2B5EF4-FFF2-40B4-BE49-F238E27FC236}">
                <a16:creationId xmlns:a16="http://schemas.microsoft.com/office/drawing/2014/main" id="{394C0AF7-137C-614E-84A1-0B25CD6A93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54315" y="5669489"/>
            <a:ext cx="1007440" cy="319296"/>
          </a:xfrm>
          <a:prstGeom prst="rect">
            <a:avLst/>
          </a:prstGeom>
        </p:spPr>
      </p:pic>
      <p:pic>
        <p:nvPicPr>
          <p:cNvPr id="29" name="Picture 28">
            <a:extLst>
              <a:ext uri="{FF2B5EF4-FFF2-40B4-BE49-F238E27FC236}">
                <a16:creationId xmlns:a16="http://schemas.microsoft.com/office/drawing/2014/main" id="{F68DE1E4-6940-6547-94F6-A1C630550DD0}"/>
              </a:ext>
            </a:extLst>
          </p:cNvPr>
          <p:cNvPicPr>
            <a:picLocks noChangeAspect="1"/>
          </p:cNvPicPr>
          <p:nvPr/>
        </p:nvPicPr>
        <p:blipFill>
          <a:blip r:embed="rId13"/>
          <a:stretch>
            <a:fillRect/>
          </a:stretch>
        </p:blipFill>
        <p:spPr>
          <a:xfrm>
            <a:off x="6052230" y="5662982"/>
            <a:ext cx="1750328" cy="453632"/>
          </a:xfrm>
          <a:prstGeom prst="rect">
            <a:avLst/>
          </a:prstGeom>
        </p:spPr>
      </p:pic>
      <p:pic>
        <p:nvPicPr>
          <p:cNvPr id="30" name="Picture 29">
            <a:extLst>
              <a:ext uri="{FF2B5EF4-FFF2-40B4-BE49-F238E27FC236}">
                <a16:creationId xmlns:a16="http://schemas.microsoft.com/office/drawing/2014/main" id="{44F1FD63-1B18-F340-9003-69C35980A21C}"/>
              </a:ext>
            </a:extLst>
          </p:cNvPr>
          <p:cNvPicPr>
            <a:picLocks noChangeAspect="1"/>
          </p:cNvPicPr>
          <p:nvPr/>
        </p:nvPicPr>
        <p:blipFill rotWithShape="1">
          <a:blip r:embed="rId14"/>
          <a:srcRect l="15200" t="18311" r="16436" b="24636"/>
          <a:stretch/>
        </p:blipFill>
        <p:spPr>
          <a:xfrm>
            <a:off x="3567493" y="5352160"/>
            <a:ext cx="1994396" cy="832200"/>
          </a:xfrm>
          <a:prstGeom prst="rect">
            <a:avLst/>
          </a:prstGeom>
        </p:spPr>
      </p:pic>
    </p:spTree>
    <p:extLst>
      <p:ext uri="{BB962C8B-B14F-4D97-AF65-F5344CB8AC3E}">
        <p14:creationId xmlns:p14="http://schemas.microsoft.com/office/powerpoint/2010/main" val="100305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63B5-8359-4711-8133-B2EAEFF2B10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F8D3D540-D10F-4C30-81C4-4B8C49E1FCAC}"/>
              </a:ext>
            </a:extLst>
          </p:cNvPr>
          <p:cNvSpPr>
            <a:spLocks noGrp="1"/>
          </p:cNvSpPr>
          <p:nvPr>
            <p:ph idx="1"/>
          </p:nvPr>
        </p:nvSpPr>
        <p:spPr/>
        <p:txBody>
          <a:bodyPr>
            <a:normAutofit fontScale="85000" lnSpcReduction="20000"/>
          </a:bodyPr>
          <a:lstStyle/>
          <a:p>
            <a:pPr marL="0" indent="0">
              <a:buNone/>
            </a:pPr>
            <a:endParaRPr lang="en-GB" dirty="0"/>
          </a:p>
          <a:p>
            <a:r>
              <a:rPr lang="en-GB" dirty="0"/>
              <a:t>Threats against application high availability</a:t>
            </a:r>
          </a:p>
          <a:p>
            <a:r>
              <a:rPr lang="en-GB" dirty="0"/>
              <a:t>Why this presentation, isn’t buying RAC enough?</a:t>
            </a:r>
          </a:p>
          <a:p>
            <a:r>
              <a:rPr lang="en-GB" dirty="0"/>
              <a:t>What tools are available?</a:t>
            </a:r>
          </a:p>
          <a:p>
            <a:pPr lvl="1"/>
            <a:endParaRPr lang="en-GB" dirty="0"/>
          </a:p>
          <a:p>
            <a:r>
              <a:rPr lang="en-GB" dirty="0"/>
              <a:t>The acronyms:</a:t>
            </a:r>
          </a:p>
          <a:p>
            <a:pPr lvl="1"/>
            <a:r>
              <a:rPr lang="en-GB" dirty="0"/>
              <a:t>TAF: Transparent Application Failover</a:t>
            </a:r>
          </a:p>
          <a:p>
            <a:pPr lvl="1"/>
            <a:r>
              <a:rPr lang="en-GB" dirty="0"/>
              <a:t>FAN: Fast Application Notification</a:t>
            </a:r>
          </a:p>
          <a:p>
            <a:pPr lvl="1"/>
            <a:r>
              <a:rPr lang="en-GB" dirty="0"/>
              <a:t>ONS: Oracle Notification Service</a:t>
            </a:r>
          </a:p>
          <a:p>
            <a:pPr lvl="1"/>
            <a:r>
              <a:rPr lang="en-GB" dirty="0"/>
              <a:t>FCF + UCP: Fast Connection Failover and Universal Connection Pool</a:t>
            </a:r>
          </a:p>
          <a:p>
            <a:pPr marL="522000" lvl="2" indent="0">
              <a:buNone/>
            </a:pPr>
            <a:endParaRPr lang="en-GB" dirty="0"/>
          </a:p>
          <a:p>
            <a:r>
              <a:rPr lang="en-GB" dirty="0"/>
              <a:t>How it all fits together</a:t>
            </a:r>
          </a:p>
          <a:p>
            <a:pPr lvl="1"/>
            <a:r>
              <a:rPr lang="en-GB" dirty="0"/>
              <a:t>What application sees during failover event</a:t>
            </a:r>
          </a:p>
          <a:p>
            <a:pPr lvl="1"/>
            <a:r>
              <a:rPr lang="en-GB" dirty="0"/>
              <a:t>How things work in real world</a:t>
            </a:r>
          </a:p>
        </p:txBody>
      </p:sp>
      <p:sp>
        <p:nvSpPr>
          <p:cNvPr id="4" name="Footer Placeholder 3">
            <a:extLst>
              <a:ext uri="{FF2B5EF4-FFF2-40B4-BE49-F238E27FC236}">
                <a16:creationId xmlns:a16="http://schemas.microsoft.com/office/drawing/2014/main" id="{B0A8C78C-D97B-4B0F-A7F6-B53816780513}"/>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DD61D078-BF6A-4414-A4AF-E7A178EA0D8F}"/>
              </a:ext>
            </a:extLst>
          </p:cNvPr>
          <p:cNvSpPr>
            <a:spLocks noGrp="1"/>
          </p:cNvSpPr>
          <p:nvPr>
            <p:ph type="sldNum" sz="quarter" idx="12"/>
          </p:nvPr>
        </p:nvSpPr>
        <p:spPr/>
        <p:txBody>
          <a:bodyPr/>
          <a:lstStyle/>
          <a:p>
            <a:fld id="{0B1617BE-BA58-4B59-88D5-A8C7B239E913}" type="slidenum">
              <a:rPr lang="en-GB" smtClean="0"/>
              <a:t>5</a:t>
            </a:fld>
            <a:endParaRPr lang="en-GB"/>
          </a:p>
        </p:txBody>
      </p:sp>
    </p:spTree>
    <p:extLst>
      <p:ext uri="{BB962C8B-B14F-4D97-AF65-F5344CB8AC3E}">
        <p14:creationId xmlns:p14="http://schemas.microsoft.com/office/powerpoint/2010/main" val="2808866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9DD4-8FA9-41F3-A5B3-230D989BEF2B}"/>
              </a:ext>
            </a:extLst>
          </p:cNvPr>
          <p:cNvSpPr>
            <a:spLocks noGrp="1"/>
          </p:cNvSpPr>
          <p:nvPr>
            <p:ph type="title"/>
          </p:nvPr>
        </p:nvSpPr>
        <p:spPr/>
        <p:txBody>
          <a:bodyPr/>
          <a:lstStyle/>
          <a:p>
            <a:r>
              <a:rPr lang="en-US" dirty="0"/>
              <a:t>Accidents happen</a:t>
            </a:r>
          </a:p>
        </p:txBody>
      </p:sp>
      <p:sp>
        <p:nvSpPr>
          <p:cNvPr id="3" name="Content Placeholder 2">
            <a:extLst>
              <a:ext uri="{FF2B5EF4-FFF2-40B4-BE49-F238E27FC236}">
                <a16:creationId xmlns:a16="http://schemas.microsoft.com/office/drawing/2014/main" id="{7FDC073A-CA53-4A12-86F8-00786697506E}"/>
              </a:ext>
            </a:extLst>
          </p:cNvPr>
          <p:cNvSpPr>
            <a:spLocks noGrp="1"/>
          </p:cNvSpPr>
          <p:nvPr>
            <p:ph idx="1"/>
          </p:nvPr>
        </p:nvSpPr>
        <p:spPr/>
        <p:txBody>
          <a:bodyPr vert="horz" lIns="0" tIns="0" rIns="0" bIns="0" rtlCol="0" anchor="t">
            <a:normAutofit/>
          </a:bodyPr>
          <a:lstStyle/>
          <a:p>
            <a:pPr marL="0" indent="0">
              <a:buNone/>
            </a:pPr>
            <a:endParaRPr lang="en-US"/>
          </a:p>
          <a:p>
            <a:pPr marL="485775" lvl="1" indent="-269875"/>
            <a:r>
              <a:rPr lang="en-GB" dirty="0"/>
              <a:t>Node crashes, hardware failure, network and storage failure</a:t>
            </a:r>
            <a:endParaRPr lang="en-US"/>
          </a:p>
          <a:p>
            <a:pPr marL="485775" lvl="1" indent="-269875"/>
            <a:endParaRPr lang="en-GB" dirty="0"/>
          </a:p>
          <a:p>
            <a:pPr marL="485775" lvl="1" indent="-269875"/>
            <a:r>
              <a:rPr lang="en-GB" dirty="0"/>
              <a:t>Software crashes</a:t>
            </a:r>
            <a:endParaRPr lang="en-US"/>
          </a:p>
          <a:p>
            <a:pPr marL="485775" lvl="1" indent="-269875"/>
            <a:endParaRPr lang="en-GB" dirty="0"/>
          </a:p>
          <a:p>
            <a:pPr marL="485775" lvl="1" indent="-269875"/>
            <a:r>
              <a:rPr lang="en-GB" dirty="0"/>
              <a:t>Software bugs</a:t>
            </a:r>
            <a:endParaRPr lang="en-US"/>
          </a:p>
          <a:p>
            <a:pPr marL="485775" lvl="1" indent="-269875"/>
            <a:endParaRPr lang="en-GB" dirty="0"/>
          </a:p>
          <a:p>
            <a:pPr marL="485775" lvl="1" indent="-269875"/>
            <a:r>
              <a:rPr lang="en-GB" dirty="0"/>
              <a:t>User errors (Bobby </a:t>
            </a:r>
            <a:r>
              <a:rPr lang="en-GB" dirty="0" err="1"/>
              <a:t>Droptables</a:t>
            </a:r>
            <a:r>
              <a:rPr lang="en-GB" dirty="0"/>
              <a:t>)</a:t>
            </a:r>
            <a:endParaRPr lang="en-US"/>
          </a:p>
          <a:p>
            <a:pPr marL="485775" lvl="1" indent="-269875"/>
            <a:endParaRPr lang="en-GB" dirty="0"/>
          </a:p>
          <a:p>
            <a:pPr marL="485775" lvl="1" indent="-269875"/>
            <a:r>
              <a:rPr lang="en-GB" dirty="0"/>
              <a:t>Cosmic scale catastrophe that brings down the data centre</a:t>
            </a:r>
            <a:endParaRPr lang="en-US"/>
          </a:p>
          <a:p>
            <a:pPr marL="0" indent="0">
              <a:buNone/>
            </a:pPr>
            <a:endParaRPr lang="en-US" dirty="0"/>
          </a:p>
        </p:txBody>
      </p:sp>
      <p:sp>
        <p:nvSpPr>
          <p:cNvPr id="4" name="Footer Placeholder 3">
            <a:extLst>
              <a:ext uri="{FF2B5EF4-FFF2-40B4-BE49-F238E27FC236}">
                <a16:creationId xmlns:a16="http://schemas.microsoft.com/office/drawing/2014/main" id="{875BBB19-55EB-48E4-9E5C-26B024464BB5}"/>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56E2458A-A383-4E83-8FF2-E3040A1FE185}"/>
              </a:ext>
            </a:extLst>
          </p:cNvPr>
          <p:cNvSpPr>
            <a:spLocks noGrp="1"/>
          </p:cNvSpPr>
          <p:nvPr>
            <p:ph type="sldNum" sz="quarter" idx="12"/>
          </p:nvPr>
        </p:nvSpPr>
        <p:spPr/>
        <p:txBody>
          <a:bodyPr/>
          <a:lstStyle/>
          <a:p>
            <a:fld id="{0B1617BE-BA58-4B59-88D5-A8C7B239E913}" type="slidenum">
              <a:rPr lang="en-GB" smtClean="0"/>
              <a:t>6</a:t>
            </a:fld>
            <a:endParaRPr lang="en-GB"/>
          </a:p>
        </p:txBody>
      </p:sp>
    </p:spTree>
    <p:extLst>
      <p:ext uri="{BB962C8B-B14F-4D97-AF65-F5344CB8AC3E}">
        <p14:creationId xmlns:p14="http://schemas.microsoft.com/office/powerpoint/2010/main" val="3633198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9A8C-7451-4BFC-95B3-CD4710726CEA}"/>
              </a:ext>
            </a:extLst>
          </p:cNvPr>
          <p:cNvSpPr>
            <a:spLocks noGrp="1"/>
          </p:cNvSpPr>
          <p:nvPr>
            <p:ph type="title"/>
          </p:nvPr>
        </p:nvSpPr>
        <p:spPr/>
        <p:txBody>
          <a:bodyPr/>
          <a:lstStyle/>
          <a:p>
            <a:r>
              <a:rPr lang="en-US" dirty="0"/>
              <a:t>Sometimes it's planned</a:t>
            </a:r>
          </a:p>
        </p:txBody>
      </p:sp>
      <p:sp>
        <p:nvSpPr>
          <p:cNvPr id="3" name="Content Placeholder 2">
            <a:extLst>
              <a:ext uri="{FF2B5EF4-FFF2-40B4-BE49-F238E27FC236}">
                <a16:creationId xmlns:a16="http://schemas.microsoft.com/office/drawing/2014/main" id="{4F92E830-7ADB-47EB-A4D6-85944FA25D3B}"/>
              </a:ext>
            </a:extLst>
          </p:cNvPr>
          <p:cNvSpPr>
            <a:spLocks noGrp="1"/>
          </p:cNvSpPr>
          <p:nvPr>
            <p:ph idx="1"/>
          </p:nvPr>
        </p:nvSpPr>
        <p:spPr/>
        <p:txBody>
          <a:bodyPr vert="horz" lIns="0" tIns="0" rIns="0" bIns="0" rtlCol="0" anchor="t">
            <a:normAutofit/>
          </a:bodyPr>
          <a:lstStyle/>
          <a:p>
            <a:pPr marL="485775" lvl="1" indent="-269875">
              <a:lnSpc>
                <a:spcPct val="200000"/>
              </a:lnSpc>
            </a:pPr>
            <a:r>
              <a:rPr lang="en-GB" dirty="0"/>
              <a:t>Regular security patching, both OS and database!</a:t>
            </a:r>
            <a:endParaRPr lang="en-US"/>
          </a:p>
          <a:p>
            <a:pPr marL="485775" lvl="1" indent="-269875">
              <a:lnSpc>
                <a:spcPct val="200000"/>
              </a:lnSpc>
            </a:pPr>
            <a:r>
              <a:rPr lang="en-GB" dirty="0"/>
              <a:t>Database upgrades. It is 2018 and Oracle STILL CANNOT do it in rolling mode!</a:t>
            </a:r>
            <a:endParaRPr lang="en-US"/>
          </a:p>
          <a:p>
            <a:pPr marL="485775" lvl="1" indent="-269875">
              <a:lnSpc>
                <a:spcPct val="200000"/>
              </a:lnSpc>
            </a:pPr>
            <a:r>
              <a:rPr lang="en-GB" dirty="0"/>
              <a:t>Environment rebuilding:</a:t>
            </a:r>
          </a:p>
          <a:p>
            <a:pPr marL="791845" lvl="2" indent="-269875">
              <a:lnSpc>
                <a:spcPct val="200000"/>
              </a:lnSpc>
            </a:pPr>
            <a:r>
              <a:rPr lang="en-GB" dirty="0"/>
              <a:t>Years pass, we all recognise some mistakes </a:t>
            </a:r>
            <a:r>
              <a:rPr lang="et-EE" dirty="0"/>
              <a:t>(„</a:t>
            </a:r>
            <a:r>
              <a:rPr lang="et-EE" err="1"/>
              <a:t>legacy</a:t>
            </a:r>
            <a:r>
              <a:rPr lang="et-EE" dirty="0"/>
              <a:t>“) </a:t>
            </a:r>
            <a:r>
              <a:rPr lang="en-GB" dirty="0"/>
              <a:t>that require full environment rebuilds</a:t>
            </a:r>
          </a:p>
          <a:p>
            <a:pPr marL="194310" indent="-194310"/>
            <a:endParaRPr lang="en-US" dirty="0"/>
          </a:p>
        </p:txBody>
      </p:sp>
      <p:sp>
        <p:nvSpPr>
          <p:cNvPr id="4" name="Footer Placeholder 3">
            <a:extLst>
              <a:ext uri="{FF2B5EF4-FFF2-40B4-BE49-F238E27FC236}">
                <a16:creationId xmlns:a16="http://schemas.microsoft.com/office/drawing/2014/main" id="{CB61B557-0660-4C2E-86E3-053A35E1FC00}"/>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894589EA-CCE6-483B-AB31-D35D07EB1DDE}"/>
              </a:ext>
            </a:extLst>
          </p:cNvPr>
          <p:cNvSpPr>
            <a:spLocks noGrp="1"/>
          </p:cNvSpPr>
          <p:nvPr>
            <p:ph type="sldNum" sz="quarter" idx="12"/>
          </p:nvPr>
        </p:nvSpPr>
        <p:spPr/>
        <p:txBody>
          <a:bodyPr/>
          <a:lstStyle/>
          <a:p>
            <a:fld id="{0B1617BE-BA58-4B59-88D5-A8C7B239E913}" type="slidenum">
              <a:rPr lang="en-GB" smtClean="0"/>
              <a:t>7</a:t>
            </a:fld>
            <a:endParaRPr lang="en-GB"/>
          </a:p>
        </p:txBody>
      </p:sp>
    </p:spTree>
    <p:extLst>
      <p:ext uri="{BB962C8B-B14F-4D97-AF65-F5344CB8AC3E}">
        <p14:creationId xmlns:p14="http://schemas.microsoft.com/office/powerpoint/2010/main" val="167701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2137-A71B-411D-A5C7-9175BB206CC0}"/>
              </a:ext>
            </a:extLst>
          </p:cNvPr>
          <p:cNvSpPr>
            <a:spLocks noGrp="1"/>
          </p:cNvSpPr>
          <p:nvPr>
            <p:ph type="title"/>
          </p:nvPr>
        </p:nvSpPr>
        <p:spPr/>
        <p:txBody>
          <a:bodyPr/>
          <a:lstStyle/>
          <a:p>
            <a:r>
              <a:rPr lang="en-US" dirty="0"/>
              <a:t>Protection from data loss</a:t>
            </a:r>
          </a:p>
        </p:txBody>
      </p:sp>
      <p:sp>
        <p:nvSpPr>
          <p:cNvPr id="3" name="Content Placeholder 2">
            <a:extLst>
              <a:ext uri="{FF2B5EF4-FFF2-40B4-BE49-F238E27FC236}">
                <a16:creationId xmlns:a16="http://schemas.microsoft.com/office/drawing/2014/main" id="{45A1FC80-03E8-495A-B36B-A2D0AF5DB4C3}"/>
              </a:ext>
            </a:extLst>
          </p:cNvPr>
          <p:cNvSpPr>
            <a:spLocks noGrp="1"/>
          </p:cNvSpPr>
          <p:nvPr>
            <p:ph idx="1"/>
          </p:nvPr>
        </p:nvSpPr>
        <p:spPr/>
        <p:txBody>
          <a:bodyPr vert="horz" lIns="0" tIns="0" rIns="0" bIns="0" rtlCol="0" anchor="t">
            <a:normAutofit/>
          </a:bodyPr>
          <a:lstStyle/>
          <a:p>
            <a:pPr marL="485775" lvl="1" indent="-269875"/>
            <a:r>
              <a:rPr lang="en-US" dirty="0"/>
              <a:t>Data Guard</a:t>
            </a:r>
          </a:p>
          <a:p>
            <a:pPr marL="791845" lvl="2" indent="-269875"/>
            <a:r>
              <a:rPr lang="en-US" dirty="0"/>
              <a:t>Real time copy of your database</a:t>
            </a:r>
          </a:p>
          <a:p>
            <a:pPr marL="791845" lvl="2" indent="-269875"/>
            <a:r>
              <a:rPr lang="en-US" dirty="0"/>
              <a:t>Not writable but can be opened for reading (Active DG, extra €)</a:t>
            </a:r>
          </a:p>
          <a:p>
            <a:pPr marL="791845" lvl="2" indent="-269875"/>
            <a:r>
              <a:rPr lang="en-US" dirty="0"/>
              <a:t>Can be synchronous, or not</a:t>
            </a:r>
          </a:p>
          <a:p>
            <a:pPr marL="791845" lvl="2" indent="-269875"/>
            <a:r>
              <a:rPr lang="en-US" dirty="0"/>
              <a:t>Role transitions can be automated (Fast Start Failover), offline for clients</a:t>
            </a:r>
          </a:p>
          <a:p>
            <a:pPr marL="791845" lvl="2" indent="-269875"/>
            <a:r>
              <a:rPr lang="en-US" dirty="0"/>
              <a:t>Database operations are suspended during the transition</a:t>
            </a:r>
          </a:p>
          <a:p>
            <a:pPr marL="791845" lvl="2" indent="-269875"/>
            <a:r>
              <a:rPr lang="en-US" dirty="0"/>
              <a:t>In 18c copy can be updatable, hiding role transitions</a:t>
            </a:r>
          </a:p>
          <a:p>
            <a:pPr marL="791845" lvl="2" indent="-269875"/>
            <a:r>
              <a:rPr lang="en-US" dirty="0"/>
              <a:t>Can help with database upgrades with Logical Transient Standby</a:t>
            </a:r>
          </a:p>
          <a:p>
            <a:pPr marL="791845" lvl="2" indent="-269875"/>
            <a:endParaRPr lang="en-US" dirty="0"/>
          </a:p>
          <a:p>
            <a:pPr marL="791845" lvl="2" indent="-269875"/>
            <a:endParaRPr lang="en-US" dirty="0"/>
          </a:p>
          <a:p>
            <a:pPr marL="791845" lvl="2" indent="-269875"/>
            <a:endParaRPr lang="en-US" dirty="0"/>
          </a:p>
          <a:p>
            <a:pPr marL="791845" lvl="2" indent="-269875"/>
            <a:endParaRPr lang="en-US" dirty="0"/>
          </a:p>
          <a:p>
            <a:pPr marL="194310" indent="-194310"/>
            <a:endParaRPr lang="en-US" dirty="0"/>
          </a:p>
        </p:txBody>
      </p:sp>
      <p:sp>
        <p:nvSpPr>
          <p:cNvPr id="4" name="Footer Placeholder 3">
            <a:extLst>
              <a:ext uri="{FF2B5EF4-FFF2-40B4-BE49-F238E27FC236}">
                <a16:creationId xmlns:a16="http://schemas.microsoft.com/office/drawing/2014/main" id="{C7F888D2-D790-4408-BFDD-3887D6EA1055}"/>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5814172C-99D3-4447-B04A-B9ADA82E0E10}"/>
              </a:ext>
            </a:extLst>
          </p:cNvPr>
          <p:cNvSpPr>
            <a:spLocks noGrp="1"/>
          </p:cNvSpPr>
          <p:nvPr>
            <p:ph type="sldNum" sz="quarter" idx="12"/>
          </p:nvPr>
        </p:nvSpPr>
        <p:spPr/>
        <p:txBody>
          <a:bodyPr/>
          <a:lstStyle/>
          <a:p>
            <a:fld id="{0B1617BE-BA58-4B59-88D5-A8C7B239E913}" type="slidenum">
              <a:rPr lang="en-GB" smtClean="0"/>
              <a:t>8</a:t>
            </a:fld>
            <a:endParaRPr lang="en-GB"/>
          </a:p>
        </p:txBody>
      </p:sp>
    </p:spTree>
    <p:extLst>
      <p:ext uri="{BB962C8B-B14F-4D97-AF65-F5344CB8AC3E}">
        <p14:creationId xmlns:p14="http://schemas.microsoft.com/office/powerpoint/2010/main" val="399292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901A9-B536-4A5D-9322-D73F44350AA5}"/>
              </a:ext>
            </a:extLst>
          </p:cNvPr>
          <p:cNvSpPr>
            <a:spLocks noGrp="1"/>
          </p:cNvSpPr>
          <p:nvPr>
            <p:ph type="title"/>
          </p:nvPr>
        </p:nvSpPr>
        <p:spPr/>
        <p:txBody>
          <a:bodyPr/>
          <a:lstStyle/>
          <a:p>
            <a:r>
              <a:rPr lang="en-US" dirty="0"/>
              <a:t>Service availability</a:t>
            </a:r>
          </a:p>
        </p:txBody>
      </p:sp>
      <p:sp>
        <p:nvSpPr>
          <p:cNvPr id="3" name="Content Placeholder 2">
            <a:extLst>
              <a:ext uri="{FF2B5EF4-FFF2-40B4-BE49-F238E27FC236}">
                <a16:creationId xmlns:a16="http://schemas.microsoft.com/office/drawing/2014/main" id="{71F4E6AF-3CAF-4008-A5E8-A9416BE22CF4}"/>
              </a:ext>
            </a:extLst>
          </p:cNvPr>
          <p:cNvSpPr>
            <a:spLocks noGrp="1"/>
          </p:cNvSpPr>
          <p:nvPr>
            <p:ph idx="1"/>
          </p:nvPr>
        </p:nvSpPr>
        <p:spPr/>
        <p:txBody>
          <a:bodyPr vert="horz" lIns="0" tIns="0" rIns="0" bIns="0" rtlCol="0" anchor="t">
            <a:normAutofit/>
          </a:bodyPr>
          <a:lstStyle/>
          <a:p>
            <a:pPr marL="485775" lvl="1" indent="-269875"/>
            <a:r>
              <a:rPr lang="en-GB" dirty="0"/>
              <a:t>RAC: Real Application Clusters</a:t>
            </a:r>
            <a:endParaRPr lang="en-US" dirty="0"/>
          </a:p>
          <a:p>
            <a:pPr marL="791845" lvl="2" indent="-269875"/>
            <a:r>
              <a:rPr lang="en-GB" dirty="0"/>
              <a:t>Single database serviced read/write by multiple instances</a:t>
            </a:r>
            <a:endParaRPr lang="en-US" dirty="0"/>
          </a:p>
          <a:p>
            <a:pPr marL="791845" lvl="2" indent="-269875"/>
            <a:r>
              <a:rPr lang="en-GB" dirty="0"/>
              <a:t>Strongly consistent</a:t>
            </a:r>
            <a:endParaRPr lang="en-US" dirty="0"/>
          </a:p>
          <a:p>
            <a:pPr marL="791845" lvl="2" indent="-269875"/>
            <a:r>
              <a:rPr lang="en-GB" dirty="0"/>
              <a:t>Can span over short distances (max 100km)</a:t>
            </a:r>
            <a:endParaRPr lang="en-US" dirty="0"/>
          </a:p>
          <a:p>
            <a:pPr marL="791845" lvl="2" indent="-269875"/>
            <a:r>
              <a:rPr lang="en-GB"/>
              <a:t>Application still connects to the single instance</a:t>
            </a:r>
            <a:endParaRPr lang="en-GB" dirty="0"/>
          </a:p>
          <a:p>
            <a:pPr marL="1115695" lvl="3" indent="-269875"/>
            <a:r>
              <a:rPr lang="en-GB"/>
              <a:t>In case of failure application needs to reconnect</a:t>
            </a:r>
            <a:endParaRPr lang="en-GB" dirty="0"/>
          </a:p>
          <a:p>
            <a:pPr marL="791845" lvl="2" indent="-269875"/>
            <a:r>
              <a:rPr lang="en-GB"/>
              <a:t>Adding and removing instances is still disruptive</a:t>
            </a:r>
            <a:endParaRPr lang="en-GB" dirty="0"/>
          </a:p>
          <a:p>
            <a:pPr marL="791845" lvl="2" indent="-269875"/>
            <a:endParaRPr lang="en-GB" dirty="0"/>
          </a:p>
          <a:p>
            <a:pPr marL="485775" lvl="1" indent="-269875"/>
            <a:r>
              <a:rPr lang="en-GB" dirty="0"/>
              <a:t>GDS: Global Data Services</a:t>
            </a:r>
            <a:endParaRPr lang="en-US" dirty="0"/>
          </a:p>
          <a:p>
            <a:pPr marL="791845" lvl="2" indent="-269875"/>
            <a:r>
              <a:rPr lang="en-GB" dirty="0"/>
              <a:t>Hiding configuration topology complexity from applications</a:t>
            </a:r>
            <a:endParaRPr lang="en-US" dirty="0"/>
          </a:p>
          <a:p>
            <a:pPr marL="485775" lvl="1" indent="-269875"/>
            <a:endParaRPr lang="en-GB" dirty="0"/>
          </a:p>
          <a:p>
            <a:pPr marL="194310" indent="-194310"/>
            <a:endParaRPr lang="en-US" dirty="0"/>
          </a:p>
        </p:txBody>
      </p:sp>
      <p:sp>
        <p:nvSpPr>
          <p:cNvPr id="4" name="Footer Placeholder 3">
            <a:extLst>
              <a:ext uri="{FF2B5EF4-FFF2-40B4-BE49-F238E27FC236}">
                <a16:creationId xmlns:a16="http://schemas.microsoft.com/office/drawing/2014/main" id="{457FBD6C-AB20-4166-B50E-17C59B201F44}"/>
              </a:ext>
            </a:extLst>
          </p:cNvPr>
          <p:cNvSpPr>
            <a:spLocks noGrp="1"/>
          </p:cNvSpPr>
          <p:nvPr>
            <p:ph type="ftr" sz="quarter" idx="11"/>
          </p:nvPr>
        </p:nvSpPr>
        <p:spPr/>
        <p:txBody>
          <a:bodyPr/>
          <a:lstStyle/>
          <a:p>
            <a:r>
              <a:rPr lang="en-GB"/>
              <a:t>© Kindred Group plc 2018</a:t>
            </a:r>
          </a:p>
        </p:txBody>
      </p:sp>
      <p:sp>
        <p:nvSpPr>
          <p:cNvPr id="5" name="Slide Number Placeholder 4">
            <a:extLst>
              <a:ext uri="{FF2B5EF4-FFF2-40B4-BE49-F238E27FC236}">
                <a16:creationId xmlns:a16="http://schemas.microsoft.com/office/drawing/2014/main" id="{BE99C97F-BC30-4832-92C4-2E4FF71BAEE3}"/>
              </a:ext>
            </a:extLst>
          </p:cNvPr>
          <p:cNvSpPr>
            <a:spLocks noGrp="1"/>
          </p:cNvSpPr>
          <p:nvPr>
            <p:ph type="sldNum" sz="quarter" idx="12"/>
          </p:nvPr>
        </p:nvSpPr>
        <p:spPr/>
        <p:txBody>
          <a:bodyPr/>
          <a:lstStyle/>
          <a:p>
            <a:fld id="{0B1617BE-BA58-4B59-88D5-A8C7B239E913}" type="slidenum">
              <a:rPr lang="en-GB" smtClean="0"/>
              <a:t>9</a:t>
            </a:fld>
            <a:endParaRPr lang="en-GB"/>
          </a:p>
        </p:txBody>
      </p:sp>
    </p:spTree>
    <p:extLst>
      <p:ext uri="{BB962C8B-B14F-4D97-AF65-F5344CB8AC3E}">
        <p14:creationId xmlns:p14="http://schemas.microsoft.com/office/powerpoint/2010/main" val="3073033942"/>
      </p:ext>
    </p:extLst>
  </p:cSld>
  <p:clrMapOvr>
    <a:masterClrMapping/>
  </p:clrMapOvr>
</p:sld>
</file>

<file path=ppt/theme/theme1.xml><?xml version="1.0" encoding="utf-8"?>
<a:theme xmlns:a="http://schemas.openxmlformats.org/drawingml/2006/main" name="Kindred">
  <a:themeElements>
    <a:clrScheme name="Kindred">
      <a:dk1>
        <a:sysClr val="windowText" lastClr="000000"/>
      </a:dk1>
      <a:lt1>
        <a:sysClr val="window" lastClr="FFFFFF"/>
      </a:lt1>
      <a:dk2>
        <a:srgbClr val="535353"/>
      </a:dk2>
      <a:lt2>
        <a:srgbClr val="FFFFFF"/>
      </a:lt2>
      <a:accent1>
        <a:srgbClr val="00A5DE"/>
      </a:accent1>
      <a:accent2>
        <a:srgbClr val="E72A78"/>
      </a:accent2>
      <a:accent3>
        <a:srgbClr val="2EA836"/>
      </a:accent3>
      <a:accent4>
        <a:srgbClr val="F39000"/>
      </a:accent4>
      <a:accent5>
        <a:srgbClr val="992785"/>
      </a:accent5>
      <a:accent6>
        <a:srgbClr val="707070"/>
      </a:accent6>
      <a:hlink>
        <a:srgbClr val="0000FF"/>
      </a:hlink>
      <a:folHlink>
        <a:srgbClr val="FF00FF"/>
      </a:folHlink>
    </a:clrScheme>
    <a:fontScheme name="Kindred">
      <a:majorFont>
        <a:latin typeface="Factoria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Ligh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a:srgbClr val="00A5DE"/>
    </a:custClr>
    <a:custClr name="Pink">
      <a:srgbClr val="E72B78"/>
    </a:custClr>
    <a:custClr name="Green">
      <a:srgbClr val="2EA836"/>
    </a:custClr>
    <a:custClr name="Orange">
      <a:srgbClr val="F39000"/>
    </a:custClr>
    <a:custClr name="Purple">
      <a:srgbClr val="992785"/>
    </a:custClr>
    <a:custClr name="Black">
      <a:srgbClr val="000000"/>
    </a:custClr>
    <a:custClr>
      <a:srgbClr val="FFFFFF"/>
    </a:custClr>
    <a:custClr>
      <a:srgbClr val="FFFFFF"/>
    </a:custClr>
    <a:custClr>
      <a:srgbClr val="FFFFFF"/>
    </a:custClr>
    <a:custClr>
      <a:srgbClr val="FFFFFF"/>
    </a:custClr>
    <a:custClr name="Blue 70%">
      <a:srgbClr val="80BFEA"/>
    </a:custClr>
    <a:custClr name="Pink 70%">
      <a:srgbClr val="EF7DA2"/>
    </a:custClr>
    <a:custClr name="Green 70%">
      <a:srgbClr val="86C16E"/>
    </a:custClr>
    <a:custClr name="Orange 70%">
      <a:srgbClr val="F9B360"/>
    </a:custClr>
    <a:custClr name="Purple 70%">
      <a:srgbClr val="B46BA8"/>
    </a:custClr>
    <a:custClr name="Grey 70%">
      <a:srgbClr val="706F6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owerPoint Template.potx" id="{8344FA84-1E08-4087-8DAC-45F305A311EA}" vid="{98D5803A-1B68-4087-9487-C78D36553828}"/>
    </a:ext>
  </a:extLst>
</a:theme>
</file>

<file path=ppt/theme/theme2.xml><?xml version="1.0" encoding="utf-8"?>
<a:theme xmlns:a="http://schemas.openxmlformats.org/drawingml/2006/main" name="Default">
  <a:themeElements>
    <a:clrScheme name="Kindred">
      <a:dk1>
        <a:sysClr val="windowText" lastClr="000000"/>
      </a:dk1>
      <a:lt1>
        <a:sysClr val="window" lastClr="FFFFFF"/>
      </a:lt1>
      <a:dk2>
        <a:srgbClr val="535353"/>
      </a:dk2>
      <a:lt2>
        <a:srgbClr val="FFFFFF"/>
      </a:lt2>
      <a:accent1>
        <a:srgbClr val="00A5DE"/>
      </a:accent1>
      <a:accent2>
        <a:srgbClr val="E72A78"/>
      </a:accent2>
      <a:accent3>
        <a:srgbClr val="2EA836"/>
      </a:accent3>
      <a:accent4>
        <a:srgbClr val="F39000"/>
      </a:accent4>
      <a:accent5>
        <a:srgbClr val="992785"/>
      </a:accent5>
      <a:accent6>
        <a:srgbClr val="707070"/>
      </a:accent6>
      <a:hlink>
        <a:srgbClr val="0000FF"/>
      </a:hlink>
      <a:folHlink>
        <a:srgbClr val="FF00FF"/>
      </a:folHlink>
    </a:clrScheme>
    <a:fontScheme name="Kindred">
      <a:majorFont>
        <a:latin typeface="Factoria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Ligh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a:srgbClr val="00A5DE"/>
    </a:custClr>
    <a:custClr name="Pink">
      <a:srgbClr val="E72B78"/>
    </a:custClr>
    <a:custClr name="Green">
      <a:srgbClr val="2EA836"/>
    </a:custClr>
    <a:custClr name="Orange">
      <a:srgbClr val="F39000"/>
    </a:custClr>
    <a:custClr name="Purple">
      <a:srgbClr val="992785"/>
    </a:custClr>
    <a:custClr name="Black">
      <a:srgbClr val="000000"/>
    </a:custClr>
    <a:custClr>
      <a:srgbClr val="FFFFFF"/>
    </a:custClr>
    <a:custClr>
      <a:srgbClr val="FFFFFF"/>
    </a:custClr>
    <a:custClr>
      <a:srgbClr val="FFFFFF"/>
    </a:custClr>
    <a:custClr>
      <a:srgbClr val="FFFFFF"/>
    </a:custClr>
    <a:custClr name="Blue 70%">
      <a:srgbClr val="80BFEA"/>
    </a:custClr>
    <a:custClr name="Pink 70%">
      <a:srgbClr val="EF7DA2"/>
    </a:custClr>
    <a:custClr name="Green 70%">
      <a:srgbClr val="86C16E"/>
    </a:custClr>
    <a:custClr name="Orange 70%">
      <a:srgbClr val="F9B360"/>
    </a:custClr>
    <a:custClr name="Purple 70%">
      <a:srgbClr val="B46BA8"/>
    </a:custClr>
    <a:custClr name="Grey 70%">
      <a:srgbClr val="706F6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efault" id="{C87DB9DA-02A5-4140-BC65-5F528FB97C53}" vid="{F1766795-0814-4FFD-B318-26DA62B63690}"/>
    </a:ext>
  </a:extLst>
</a:theme>
</file>

<file path=ppt/theme/theme3.xml><?xml version="1.0" encoding="utf-8"?>
<a:theme xmlns:a="http://schemas.openxmlformats.org/drawingml/2006/main" name="Default">
  <a:themeElements>
    <a:clrScheme name="Kindred">
      <a:dk1>
        <a:sysClr val="windowText" lastClr="000000"/>
      </a:dk1>
      <a:lt1>
        <a:sysClr val="window" lastClr="FFFFFF"/>
      </a:lt1>
      <a:dk2>
        <a:srgbClr val="535353"/>
      </a:dk2>
      <a:lt2>
        <a:srgbClr val="FFFFFF"/>
      </a:lt2>
      <a:accent1>
        <a:srgbClr val="00A5DE"/>
      </a:accent1>
      <a:accent2>
        <a:srgbClr val="E72A78"/>
      </a:accent2>
      <a:accent3>
        <a:srgbClr val="2EA836"/>
      </a:accent3>
      <a:accent4>
        <a:srgbClr val="F39000"/>
      </a:accent4>
      <a:accent5>
        <a:srgbClr val="992785"/>
      </a:accent5>
      <a:accent6>
        <a:srgbClr val="707070"/>
      </a:accent6>
      <a:hlink>
        <a:srgbClr val="0000FF"/>
      </a:hlink>
      <a:folHlink>
        <a:srgbClr val="FF00FF"/>
      </a:folHlink>
    </a:clrScheme>
    <a:fontScheme name="Kindred">
      <a:majorFont>
        <a:latin typeface="Factoria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boto Ligh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a:srgbClr val="00A5DE"/>
    </a:custClr>
    <a:custClr name="Pink">
      <a:srgbClr val="E72B78"/>
    </a:custClr>
    <a:custClr name="Green">
      <a:srgbClr val="2EA836"/>
    </a:custClr>
    <a:custClr name="Orange">
      <a:srgbClr val="F39000"/>
    </a:custClr>
    <a:custClr name="Purple">
      <a:srgbClr val="992785"/>
    </a:custClr>
    <a:custClr name="Black">
      <a:srgbClr val="000000"/>
    </a:custClr>
    <a:custClr>
      <a:srgbClr val="FFFFFF"/>
    </a:custClr>
    <a:custClr>
      <a:srgbClr val="FFFFFF"/>
    </a:custClr>
    <a:custClr>
      <a:srgbClr val="FFFFFF"/>
    </a:custClr>
    <a:custClr>
      <a:srgbClr val="FFFFFF"/>
    </a:custClr>
    <a:custClr name="Blue 70%">
      <a:srgbClr val="80BFEA"/>
    </a:custClr>
    <a:custClr name="Pink 70%">
      <a:srgbClr val="EF7DA2"/>
    </a:custClr>
    <a:custClr name="Green 70%">
      <a:srgbClr val="86C16E"/>
    </a:custClr>
    <a:custClr name="Orange 70%">
      <a:srgbClr val="F9B360"/>
    </a:custClr>
    <a:custClr name="Purple 70%">
      <a:srgbClr val="B46BA8"/>
    </a:custClr>
    <a:custClr name="Grey 70%">
      <a:srgbClr val="706F6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efault" id="{C87DB9DA-02A5-4140-BC65-5F528FB97C53}" vid="{F1766795-0814-4FFD-B318-26DA62B63690}"/>
    </a:ext>
  </a:extLst>
</a:theme>
</file>

<file path=docProps/app.xml><?xml version="1.0" encoding="utf-8"?>
<Properties xmlns="http://schemas.openxmlformats.org/officeDocument/2006/extended-properties" xmlns:vt="http://schemas.openxmlformats.org/officeDocument/2006/docPropsVTypes">
  <TotalTime>514</TotalTime>
  <Words>1692</Words>
  <Application>Microsoft Office PowerPoint</Application>
  <PresentationFormat>Widescreen</PresentationFormat>
  <Paragraphs>331</Paragraphs>
  <Slides>25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Factoria Book</vt:lpstr>
      <vt:lpstr>Factoria Light</vt:lpstr>
      <vt:lpstr>Roboto Light</vt:lpstr>
      <vt:lpstr>Kindred</vt:lpstr>
      <vt:lpstr>Oracle Database high availability from client perspective</vt:lpstr>
      <vt:lpstr>PowerPoint Presentation</vt:lpstr>
      <vt:lpstr>PowerPoint Presentation</vt:lpstr>
      <vt:lpstr>PowerPoint Presentation</vt:lpstr>
      <vt:lpstr>Agenda</vt:lpstr>
      <vt:lpstr>Accidents happen</vt:lpstr>
      <vt:lpstr>Sometimes it's planned</vt:lpstr>
      <vt:lpstr>Protection from data loss</vt:lpstr>
      <vt:lpstr>Service availability</vt:lpstr>
      <vt:lpstr>Why this presentation?</vt:lpstr>
      <vt:lpstr>Why do we need failover in application layer</vt:lpstr>
      <vt:lpstr>Transparent Application Failover - TAF</vt:lpstr>
      <vt:lpstr>Fast Application Notification (FAN)</vt:lpstr>
      <vt:lpstr>Fast Application Notification (II)</vt:lpstr>
      <vt:lpstr>Oracle Notification Service</vt:lpstr>
      <vt:lpstr>FAN messages: SERVICE METRICS example</vt:lpstr>
      <vt:lpstr>Case study: Universal Connection Pool</vt:lpstr>
      <vt:lpstr>Fast Connection Failover</vt:lpstr>
      <vt:lpstr>FCF: how failover works</vt:lpstr>
      <vt:lpstr>FCF: handling the outages</vt:lpstr>
      <vt:lpstr>UCP: load balancing and connection affinity</vt:lpstr>
      <vt:lpstr>Road to availability: singleton services</vt:lpstr>
      <vt:lpstr>Road to availability: uniform distribution</vt:lpstr>
      <vt:lpstr>UCP in a real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Database failover from client perspective</dc:title>
  <dc:creator>Priit Piipuu</dc:creator>
  <cp:lastModifiedBy>Priit Piipuu</cp:lastModifiedBy>
  <cp:revision>238</cp:revision>
  <dcterms:modified xsi:type="dcterms:W3CDTF">2018-10-14T16:24:00Z</dcterms:modified>
</cp:coreProperties>
</file>